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1"/>
  </p:notesMasterIdLst>
  <p:handoutMasterIdLst>
    <p:handoutMasterId r:id="rId12"/>
  </p:handoutMasterIdLst>
  <p:sldIdLst>
    <p:sldId id="883" r:id="rId2"/>
    <p:sldId id="884" r:id="rId3"/>
    <p:sldId id="879" r:id="rId4"/>
    <p:sldId id="876" r:id="rId5"/>
    <p:sldId id="877" r:id="rId6"/>
    <p:sldId id="882" r:id="rId7"/>
    <p:sldId id="878" r:id="rId8"/>
    <p:sldId id="880" r:id="rId9"/>
    <p:sldId id="875" r:id="rId10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75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28" autoAdjust="0"/>
    <p:restoredTop sz="98516" autoAdjust="0"/>
  </p:normalViewPr>
  <p:slideViewPr>
    <p:cSldViewPr>
      <p:cViewPr varScale="1">
        <p:scale>
          <a:sx n="114" d="100"/>
          <a:sy n="114" d="100"/>
        </p:scale>
        <p:origin x="1195" y="86"/>
      </p:cViewPr>
      <p:guideLst>
        <p:guide orient="horz" pos="3475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926"/>
    </p:cViewPr>
  </p:sorterViewPr>
  <p:notesViewPr>
    <p:cSldViewPr>
      <p:cViewPr varScale="1">
        <p:scale>
          <a:sx n="52" d="100"/>
          <a:sy n="52" d="100"/>
        </p:scale>
        <p:origin x="-2880" y="-102"/>
      </p:cViewPr>
      <p:guideLst>
        <p:guide orient="horz" pos="2880"/>
        <p:guide pos="2160"/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41DA7-137B-4E1B-829D-94865A4ADA0A}" type="datetimeFigureOut">
              <a:rPr lang="ko-KR" altLang="en-US" smtClean="0"/>
              <a:t>2021-04-16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05E2BB-C256-4FF0-BD21-E0BFC3D95D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6217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B50706-6364-4D55-B651-C77D0822CA30}" type="datetimeFigureOut">
              <a:rPr lang="ko-KR" altLang="en-US" smtClean="0"/>
              <a:t>2021-04-16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CBC43F-F290-43FE-A9F5-231FE3FC72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2847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67999" y="1844750"/>
            <a:ext cx="5543999" cy="1500186"/>
          </a:xfrm>
          <a:prstGeom prst="rect">
            <a:avLst/>
          </a:prstGeom>
        </p:spPr>
        <p:txBody>
          <a:bodyPr tIns="0" anchor="t"/>
          <a:lstStyle>
            <a:lvl1pPr marL="241337" indent="-241337" algn="l" rtl="0" fontAlgn="base" latinLnBrk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AutoNum type="arabicPeriod"/>
              <a:defRPr kumimoji="0" lang="ko-KR" altLang="en-US" sz="1629" kern="12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charset="0"/>
              </a:defRPr>
            </a:lvl1pPr>
            <a:lvl2pPr marL="413720" indent="0">
              <a:buNone/>
              <a:defRPr sz="1629"/>
            </a:lvl2pPr>
            <a:lvl3pPr marL="827441" indent="0">
              <a:buNone/>
              <a:defRPr sz="1448"/>
            </a:lvl3pPr>
            <a:lvl4pPr marL="1241161" indent="0">
              <a:buNone/>
              <a:defRPr sz="1267"/>
            </a:lvl4pPr>
            <a:lvl5pPr marL="1654881" indent="0">
              <a:buNone/>
              <a:defRPr sz="1267"/>
            </a:lvl5pPr>
            <a:lvl6pPr marL="2068601" indent="0">
              <a:buNone/>
              <a:defRPr sz="1267"/>
            </a:lvl6pPr>
            <a:lvl7pPr marL="2482322" indent="0">
              <a:buNone/>
              <a:defRPr sz="1267"/>
            </a:lvl7pPr>
            <a:lvl8pPr marL="2896042" indent="0">
              <a:buNone/>
              <a:defRPr sz="1267"/>
            </a:lvl8pPr>
            <a:lvl9pPr marL="3309762" indent="0">
              <a:buNone/>
              <a:defRPr sz="1267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gray">
          <a:xfrm>
            <a:off x="1086480" y="1808855"/>
            <a:ext cx="422279" cy="288027"/>
          </a:xfrm>
          <a:prstGeom prst="rect">
            <a:avLst/>
          </a:prstGeom>
          <a:solidFill>
            <a:srgbClr val="002060"/>
          </a:solidFill>
          <a:ln w="9525" algn="ctr">
            <a:solidFill>
              <a:srgbClr val="002060"/>
            </a:solidFill>
            <a:miter lim="800000"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76" dirty="0">
              <a:solidFill>
                <a:prstClr val="black"/>
              </a:solidFill>
              <a:latin typeface="Arial" charset="0"/>
              <a:ea typeface="돋움" pitchFamily="50" charset="-127"/>
              <a:cs typeface="Arial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 userDrawn="1"/>
        </p:nvSpPr>
        <p:spPr bwMode="gray">
          <a:xfrm>
            <a:off x="1161853" y="1811613"/>
            <a:ext cx="2063750" cy="57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2726" tIns="41363" rIns="82726" bIns="41363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en-US" altLang="ko-KR" sz="3200" dirty="0">
              <a:solidFill>
                <a:prstClr val="black"/>
              </a:solidFill>
              <a:latin typeface="Arial" charset="0"/>
              <a:ea typeface="돋움" pitchFamily="50" charset="-127"/>
              <a:cs typeface="Arial" charset="0"/>
            </a:endParaRPr>
          </a:p>
        </p:txBody>
      </p:sp>
      <p:sp>
        <p:nvSpPr>
          <p:cNvPr id="6" name="Line 4"/>
          <p:cNvSpPr>
            <a:spLocks noChangeShapeType="1"/>
          </p:cNvSpPr>
          <p:nvPr userDrawn="1"/>
        </p:nvSpPr>
        <p:spPr bwMode="gray">
          <a:xfrm flipH="1" flipV="1">
            <a:off x="3184804" y="1234111"/>
            <a:ext cx="0" cy="5075237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 type="oval" w="med" len="med"/>
            <a:tailEnd type="oval" w="med" len="med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629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49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ChangeArrowheads="1"/>
          </p:cNvSpPr>
          <p:nvPr userDrawn="1"/>
        </p:nvSpPr>
        <p:spPr bwMode="gray">
          <a:xfrm>
            <a:off x="1235000" y="1357315"/>
            <a:ext cx="7436000" cy="4678361"/>
          </a:xfrm>
          <a:prstGeom prst="roundRect">
            <a:avLst>
              <a:gd name="adj" fmla="val 0"/>
            </a:avLst>
          </a:prstGeom>
          <a:solidFill>
            <a:srgbClr val="00CC00">
              <a:alpha val="8000"/>
            </a:srgb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altLang="ko-KR">
              <a:solidFill>
                <a:prstClr val="black"/>
              </a:solidFill>
              <a:latin typeface="산돌고딕 M" pitchFamily="18" charset="-127"/>
              <a:ea typeface="산돌고딕 M" pitchFamily="18" charset="-127"/>
              <a:cs typeface="Tahoma" pitchFamily="34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 userDrawn="1"/>
        </p:nvSpPr>
        <p:spPr bwMode="gray">
          <a:xfrm flipH="1">
            <a:off x="8606000" y="5996856"/>
            <a:ext cx="1300000" cy="847385"/>
          </a:xfrm>
          <a:prstGeom prst="round1Rect">
            <a:avLst>
              <a:gd name="adj" fmla="val 0"/>
            </a:avLst>
          </a:prstGeom>
          <a:solidFill>
            <a:srgbClr val="F4D5FF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altLang="ko-KR">
              <a:solidFill>
                <a:srgbClr val="FFFFFF"/>
              </a:solidFill>
              <a:latin typeface="산돌고딕 M" pitchFamily="18" charset="-127"/>
              <a:ea typeface="산돌고딕 M" pitchFamily="18" charset="-127"/>
              <a:cs typeface="Tahoma" pitchFamily="34" charset="0"/>
            </a:endParaRPr>
          </a:p>
        </p:txBody>
      </p:sp>
      <p:grpSp>
        <p:nvGrpSpPr>
          <p:cNvPr id="9" name="그룹 7"/>
          <p:cNvGrpSpPr/>
          <p:nvPr userDrawn="1"/>
        </p:nvGrpSpPr>
        <p:grpSpPr>
          <a:xfrm>
            <a:off x="0" y="0"/>
            <a:ext cx="2595456" cy="1554395"/>
            <a:chOff x="-6351" y="4762"/>
            <a:chExt cx="1796854" cy="2245237"/>
          </a:xfrm>
        </p:grpSpPr>
        <p:sp>
          <p:nvSpPr>
            <p:cNvPr id="10" name="Rectangle 7"/>
            <p:cNvSpPr>
              <a:spLocks noChangeArrowheads="1"/>
            </p:cNvSpPr>
            <p:nvPr userDrawn="1"/>
          </p:nvSpPr>
          <p:spPr bwMode="gray">
            <a:xfrm flipV="1">
              <a:off x="-6351" y="4762"/>
              <a:ext cx="1260000" cy="1980000"/>
            </a:xfrm>
            <a:prstGeom prst="round1Rect">
              <a:avLst>
                <a:gd name="adj" fmla="val 3472"/>
              </a:avLst>
            </a:prstGeom>
            <a:solidFill>
              <a:srgbClr val="FFC0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n-US" altLang="ko-KR">
                <a:solidFill>
                  <a:srgbClr val="FFFFFF"/>
                </a:solidFill>
                <a:latin typeface="산돌고딕 M" pitchFamily="18" charset="-127"/>
                <a:ea typeface="산돌고딕 M" pitchFamily="18" charset="-127"/>
                <a:cs typeface="Tahoma" pitchFamily="34" charset="0"/>
              </a:endParaRPr>
            </a:p>
          </p:txBody>
        </p:sp>
        <p:sp>
          <p:nvSpPr>
            <p:cNvPr id="11" name="Text Box 27"/>
            <p:cNvSpPr txBox="1">
              <a:spLocks noChangeArrowheads="1"/>
            </p:cNvSpPr>
            <p:nvPr userDrawn="1"/>
          </p:nvSpPr>
          <p:spPr bwMode="auto">
            <a:xfrm>
              <a:off x="383091" y="1405324"/>
              <a:ext cx="1407412" cy="8446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3200" b="1" dirty="0">
                  <a:solidFill>
                    <a:srgbClr val="FFFFFF"/>
                  </a:solidFill>
                  <a:latin typeface="Tahoma" pitchFamily="34" charset="0"/>
                  <a:ea typeface="가는각진제목체" pitchFamily="18" charset="-127"/>
                  <a:cs typeface="Arial" pitchFamily="34" charset="0"/>
                </a:rPr>
                <a:t>Con</a:t>
              </a:r>
              <a:r>
                <a:rPr lang="en-US" altLang="ko-KR" sz="3200" b="1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Tahoma" pitchFamily="34" charset="0"/>
                  <a:ea typeface="가는각진제목체" pitchFamily="18" charset="-127"/>
                  <a:cs typeface="Arial" pitchFamily="34" charset="0"/>
                </a:rPr>
                <a:t>tents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341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896549" y="1634339"/>
            <a:ext cx="3120347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800" b="1" dirty="0">
                <a:solidFill>
                  <a:srgbClr val="1F497D">
                    <a:lumMod val="75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r>
              <a:rPr lang="en-US" altLang="ko-KR" sz="2000" b="1" dirty="0">
                <a:solidFill>
                  <a:prstClr val="black">
                    <a:lumMod val="50000"/>
                    <a:lumOff val="50000"/>
                  </a:prst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cs typeface="Arial" pitchFamily="34" charset="0"/>
              </a:rPr>
              <a:t>ession</a:t>
            </a:r>
            <a:endParaRPr lang="ko-KR" altLang="en-US" sz="2800" b="1" dirty="0">
              <a:solidFill>
                <a:prstClr val="black">
                  <a:lumMod val="50000"/>
                  <a:lumOff val="50000"/>
                </a:prst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9" name="직선 연결선 8"/>
          <p:cNvCxnSpPr/>
          <p:nvPr userDrawn="1"/>
        </p:nvCxnSpPr>
        <p:spPr bwMode="auto">
          <a:xfrm>
            <a:off x="2706675" y="1728435"/>
            <a:ext cx="0" cy="1495551"/>
          </a:xfrm>
          <a:prstGeom prst="line">
            <a:avLst/>
          </a:prstGeom>
          <a:solidFill>
            <a:schemeClr val="accent1"/>
          </a:solidFill>
          <a:ln w="6350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951592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73000" y="96453"/>
            <a:ext cx="8915400" cy="274154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ko-KR" altLang="en-US" dirty="0"/>
            </a:lvl1pPr>
          </a:lstStyle>
          <a:p>
            <a:pPr lvl="0"/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 latinLnBrk="0">
              <a:defRPr/>
            </a:lvl1pPr>
            <a:lvl2pPr latinLnBrk="0">
              <a:defRPr/>
            </a:lvl2pPr>
            <a:lvl3pPr latinLnBrk="0">
              <a:defRPr/>
            </a:lvl3pPr>
            <a:lvl4pPr latinLnBrk="0">
              <a:defRPr/>
            </a:lvl4pPr>
            <a:lvl5pPr latinLnBrk="0">
              <a:defRPr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262846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73000" y="96453"/>
            <a:ext cx="8915400" cy="2741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</p:spTree>
    <p:extLst>
      <p:ext uri="{BB962C8B-B14F-4D97-AF65-F5344CB8AC3E}">
        <p14:creationId xmlns:p14="http://schemas.microsoft.com/office/powerpoint/2010/main" val="3925591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889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0768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4"/>
          <p:cNvSpPr txBox="1">
            <a:spLocks noChangeArrowheads="1"/>
          </p:cNvSpPr>
          <p:nvPr userDrawn="1"/>
        </p:nvSpPr>
        <p:spPr bwMode="auto">
          <a:xfrm>
            <a:off x="961293" y="2960980"/>
            <a:ext cx="7983416" cy="76944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eaLnBrk="0" fontAlgn="t" latinLnBrk="0" hangingPunct="0"/>
            <a:r>
              <a:rPr lang="en-US" altLang="ko-KR" sz="4400" i="1" dirty="0">
                <a:solidFill>
                  <a:srgbClr val="0064B3"/>
                </a:solidFill>
                <a:latin typeface="Arial Black" pitchFamily="34" charset="0"/>
                <a:ea typeface="가는각진제목체" pitchFamily="18" charset="-127"/>
                <a:cs typeface="돋음"/>
              </a:rPr>
              <a:t>End of Document</a:t>
            </a:r>
          </a:p>
        </p:txBody>
      </p:sp>
    </p:spTree>
    <p:extLst>
      <p:ext uri="{BB962C8B-B14F-4D97-AF65-F5344CB8AC3E}">
        <p14:creationId xmlns:p14="http://schemas.microsoft.com/office/powerpoint/2010/main" val="1207486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3804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211805"/>
            <a:ext cx="7524328" cy="387602"/>
          </a:xfrm>
        </p:spPr>
        <p:txBody>
          <a:bodyPr>
            <a:normAutofit/>
          </a:bodyPr>
          <a:lstStyle>
            <a:lvl1pPr>
              <a:defRPr sz="16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1001" y="599485"/>
            <a:ext cx="9144000" cy="813291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>
          <a:xfrm>
            <a:off x="3838575" y="6446108"/>
            <a:ext cx="2228850" cy="365125"/>
          </a:xfrm>
          <a:prstGeom prst="rect">
            <a:avLst/>
          </a:prstGeom>
        </p:spPr>
        <p:txBody>
          <a:bodyPr/>
          <a:lstStyle/>
          <a:p>
            <a:fld id="{0E9E22C5-1639-417D-B67D-A921AE7C0A9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59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273000" y="96453"/>
            <a:ext cx="8915400" cy="2741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273000" y="486299"/>
            <a:ext cx="9360000" cy="1023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13" name="Rectangle 48"/>
          <p:cNvSpPr>
            <a:spLocks noChangeArrowheads="1"/>
          </p:cNvSpPr>
          <p:nvPr userDrawn="1"/>
        </p:nvSpPr>
        <p:spPr bwMode="auto">
          <a:xfrm>
            <a:off x="4872048" y="6595833"/>
            <a:ext cx="161904" cy="15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>
              <a:defRPr/>
            </a:pPr>
            <a:fld id="{A60EB2DB-5C49-40AE-BCE0-1570F3792F5B}" type="slidenum">
              <a:rPr lang="en-US" altLang="ko-KR" sz="1000" smtClean="0">
                <a:solidFill>
                  <a:srgbClr val="000000"/>
                </a:solidFill>
              </a:rPr>
              <a:pPr algn="ctr">
                <a:defRPr/>
              </a:pPr>
              <a:t>‹#›</a:t>
            </a:fld>
            <a:endParaRPr lang="en-US" altLang="ko-KR" sz="1000" dirty="0">
              <a:solidFill>
                <a:srgbClr val="000000"/>
              </a:solidFill>
            </a:endParaRPr>
          </a:p>
        </p:txBody>
      </p:sp>
      <p:pic>
        <p:nvPicPr>
          <p:cNvPr id="5" name="그림 4"/>
          <p:cNvPicPr>
            <a:picLocks/>
          </p:cNvPicPr>
          <p:nvPr userDrawn="1"/>
        </p:nvPicPr>
        <p:blipFill>
          <a:blip r:embed="rId12" cstate="print"/>
          <a:stretch>
            <a:fillRect/>
          </a:stretch>
        </p:blipFill>
        <p:spPr>
          <a:xfrm>
            <a:off x="-18095" y="423244"/>
            <a:ext cx="9932000" cy="49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133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</p:sldLayoutIdLst>
  <p:txStyles>
    <p:titleStyle>
      <a:lvl1pPr algn="l" defTabSz="914400" rtl="0" eaLnBrk="1" latinLnBrk="1" hangingPunct="1">
        <a:spcBef>
          <a:spcPct val="0"/>
        </a:spcBef>
        <a:buNone/>
        <a:defRPr sz="1600" b="0" kern="1200">
          <a:solidFill>
            <a:schemeClr val="tx1"/>
          </a:solidFill>
          <a:latin typeface="HY헤드라인M" pitchFamily="18" charset="-127"/>
          <a:ea typeface="HY헤드라인M" pitchFamily="18" charset="-127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itchFamily="34" charset="0"/>
        <a:buNone/>
        <a:defRPr sz="1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None/>
        <a:defRPr sz="14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14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14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None/>
        <a:defRPr sz="14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cm-edu.co.kr/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m-edu.co.kr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>
            <a:cxnSpLocks noChangeShapeType="1"/>
          </p:cNvCxnSpPr>
          <p:nvPr/>
        </p:nvCxnSpPr>
        <p:spPr bwMode="auto">
          <a:xfrm>
            <a:off x="651000" y="3150112"/>
            <a:ext cx="8604000" cy="1588"/>
          </a:xfrm>
          <a:prstGeom prst="line">
            <a:avLst/>
          </a:prstGeom>
          <a:noFill/>
          <a:ln w="28575" algn="ctr">
            <a:solidFill>
              <a:srgbClr val="053863"/>
            </a:solidFill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cxnSp>
      <p:sp>
        <p:nvSpPr>
          <p:cNvPr id="16" name="TextBox 15"/>
          <p:cNvSpPr txBox="1"/>
          <p:nvPr/>
        </p:nvSpPr>
        <p:spPr>
          <a:xfrm>
            <a:off x="560513" y="2554615"/>
            <a:ext cx="8784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400" b="1" kern="0" spc="-120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해양경찰청 일반직 </a:t>
            </a:r>
            <a:r>
              <a:rPr lang="ko-KR" altLang="en-US" sz="2400" b="1" kern="0" spc="-120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공무원 </a:t>
            </a:r>
            <a:r>
              <a:rPr lang="ko-KR" altLang="en-US" sz="2400" b="1" kern="0" spc="-120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역량강화 </a:t>
            </a:r>
            <a:r>
              <a:rPr lang="ko-KR" altLang="en-US" sz="2400" b="1" kern="0" spc="-120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교육개발 및 운영</a:t>
            </a:r>
            <a:r>
              <a:rPr lang="en-US" altLang="ko-KR" sz="2400" b="1" kern="0" spc="-120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400" b="1" kern="0" spc="-120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평가</a:t>
            </a:r>
            <a:endParaRPr lang="ko-KR" altLang="en-US" sz="2400" b="1" kern="0" spc="-120" dirty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59599" y="3342524"/>
            <a:ext cx="24400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>
                <a:latin typeface="+mn-ea"/>
              </a:rPr>
              <a:t>- </a:t>
            </a:r>
            <a:r>
              <a:rPr lang="ko-KR" altLang="en-US" sz="1400" b="1" dirty="0" smtClean="0">
                <a:latin typeface="+mn-ea"/>
              </a:rPr>
              <a:t>사전 온라인 수강 매뉴얼 </a:t>
            </a:r>
            <a:r>
              <a:rPr lang="en-US" altLang="ko-KR" sz="1400" b="1" dirty="0" smtClean="0">
                <a:latin typeface="+mn-ea"/>
              </a:rPr>
              <a:t>-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7" name="직각 삼각형 6"/>
          <p:cNvSpPr/>
          <p:nvPr/>
        </p:nvSpPr>
        <p:spPr bwMode="auto">
          <a:xfrm rot="5400000" flipH="1" flipV="1">
            <a:off x="8011671" y="4954960"/>
            <a:ext cx="548640" cy="3240025"/>
          </a:xfrm>
          <a:prstGeom prst="rtTriangle">
            <a:avLst/>
          </a:prstGeom>
          <a:solidFill>
            <a:srgbClr val="053863"/>
          </a:solidFill>
          <a:ln>
            <a:solidFill>
              <a:srgbClr val="053863"/>
            </a:solidFill>
          </a:ln>
        </p:spPr>
        <p:txBody>
          <a:bodyPr wrap="square" rtlCol="0" anchor="ctr">
            <a:noAutofit/>
          </a:bodyPr>
          <a:lstStyle/>
          <a:p>
            <a:pPr marL="92072" indent="-92072" algn="ctr" fontAlgn="auto" latinLnBrk="0">
              <a:spcBef>
                <a:spcPts val="0"/>
              </a:spcBef>
              <a:spcAft>
                <a:spcPts val="0"/>
              </a:spcAft>
              <a:buSzPct val="75000"/>
              <a:buFont typeface="Wingdings" pitchFamily="2" charset="2"/>
              <a:buChar char="Ø"/>
              <a:defRPr/>
            </a:pPr>
            <a:endParaRPr kumimoji="0" lang="ko-KR" altLang="en-US" sz="1101" b="0" kern="0" dirty="0">
              <a:solidFill>
                <a:sysClr val="windowText" lastClr="000000"/>
              </a:solidFill>
              <a:latin typeface="Arial" pitchFamily="34" charset="0"/>
              <a:ea typeface="-웹윤고딕120" pitchFamily="18" charset="-127"/>
              <a:cs typeface="Arial" pitchFamily="34" charset="0"/>
            </a:endParaRP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464" y="116632"/>
            <a:ext cx="2016224" cy="58985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878092" y="6038988"/>
            <a:ext cx="41498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b="0" i="1" u="none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Copyright </a:t>
            </a:r>
            <a:r>
              <a:rPr lang="ko-KR" altLang="en-US" sz="800" b="0" i="1" u="none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ⓒ </a:t>
            </a:r>
            <a:r>
              <a:rPr lang="en-US" altLang="ko-KR" sz="800" b="0" i="1" u="none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2021 Human Consulting &amp;</a:t>
            </a:r>
            <a:r>
              <a:rPr lang="en-US" altLang="ko-KR" sz="800" b="0" i="1" u="none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Management </a:t>
            </a:r>
            <a:r>
              <a:rPr lang="en-US" altLang="ko-KR" sz="800" b="0" i="1" u="none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rights reserved.</a:t>
            </a:r>
          </a:p>
          <a:p>
            <a:pPr algn="ctr"/>
            <a:r>
              <a:rPr lang="en-US" altLang="ko-KR" sz="800" b="0" i="1" u="none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 : 02-2624-1250~1</a:t>
            </a:r>
            <a:r>
              <a:rPr lang="en-US" altLang="ko-KR" sz="800" b="0" i="1" u="none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 Fax : 02-2624-1252 / www.e-hcm.co.kr</a:t>
            </a:r>
            <a:endParaRPr lang="ko-KR" altLang="en-US" sz="800" b="0" i="1" u="none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906" y="5337280"/>
            <a:ext cx="2300191" cy="6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0078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/>
          </p:cNvSpPr>
          <p:nvPr/>
        </p:nvSpPr>
        <p:spPr>
          <a:xfrm>
            <a:off x="128464" y="60652"/>
            <a:ext cx="8915400" cy="27415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1600" b="0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en-US" altLang="ko-KR" dirty="0"/>
              <a:t>1. </a:t>
            </a:r>
            <a:r>
              <a:rPr lang="ko-KR" altLang="en-US" dirty="0" smtClean="0"/>
              <a:t>해양경찰청 일반직 역량교육 및 역량평가 사전학습 </a:t>
            </a:r>
            <a:r>
              <a:rPr lang="ko-KR" altLang="en-US" dirty="0"/>
              <a:t>개요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BFBFF90E-01A6-41C0-9A1B-AD0981ACEA36}"/>
              </a:ext>
            </a:extLst>
          </p:cNvPr>
          <p:cNvSpPr txBox="1"/>
          <p:nvPr/>
        </p:nvSpPr>
        <p:spPr>
          <a:xfrm>
            <a:off x="1655266" y="717079"/>
            <a:ext cx="635943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500" b="1" u="sng" dirty="0" smtClean="0">
                <a:latin typeface="+mn-ea"/>
              </a:rPr>
              <a:t>해양경찰청 일반직 역량교육 및 역량평가 사전</a:t>
            </a:r>
            <a:r>
              <a:rPr lang="en-US" altLang="ko-KR" sz="1500" b="1" u="sng" dirty="0" smtClean="0">
                <a:latin typeface="+mn-ea"/>
              </a:rPr>
              <a:t>(</a:t>
            </a:r>
            <a:r>
              <a:rPr lang="ko-KR" altLang="en-US" sz="1500" b="1" u="sng" dirty="0" smtClean="0">
                <a:latin typeface="+mn-ea"/>
              </a:rPr>
              <a:t>온라인</a:t>
            </a:r>
            <a:r>
              <a:rPr lang="en-US" altLang="ko-KR" sz="1500" b="1" u="sng" dirty="0" smtClean="0">
                <a:latin typeface="+mn-ea"/>
              </a:rPr>
              <a:t>)</a:t>
            </a:r>
            <a:r>
              <a:rPr lang="ko-KR" altLang="en-US" sz="1500" b="1" u="sng" dirty="0" smtClean="0">
                <a:latin typeface="+mn-ea"/>
              </a:rPr>
              <a:t> 역량 학습 </a:t>
            </a:r>
            <a:r>
              <a:rPr lang="ko-KR" altLang="en-US" sz="1500" b="1" u="sng" dirty="0">
                <a:latin typeface="+mn-ea"/>
              </a:rPr>
              <a:t>개요</a:t>
            </a:r>
          </a:p>
        </p:txBody>
      </p:sp>
      <p:sp>
        <p:nvSpPr>
          <p:cNvPr id="5" name="모서리가 둥근 직사각형 4">
            <a:extLst>
              <a:ext uri="{FF2B5EF4-FFF2-40B4-BE49-F238E27FC236}">
                <a16:creationId xmlns:a16="http://schemas.microsoft.com/office/drawing/2014/main" xmlns="" id="{FD48A496-C6C7-4B74-A87B-CE7258B8E806}"/>
              </a:ext>
            </a:extLst>
          </p:cNvPr>
          <p:cNvSpPr/>
          <p:nvPr/>
        </p:nvSpPr>
        <p:spPr>
          <a:xfrm>
            <a:off x="272480" y="1183829"/>
            <a:ext cx="4562475" cy="5069835"/>
          </a:xfrm>
          <a:prstGeom prst="roundRect">
            <a:avLst>
              <a:gd name="adj" fmla="val 360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대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상 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: 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해양경찰청 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일반직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>5,6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급 역량평가 대상자</a:t>
            </a:r>
            <a:endParaRPr kumimoji="1" lang="en-US" altLang="ko-KR" sz="1300" b="1" dirty="0" smtClean="0">
              <a:solidFill>
                <a:srgbClr val="000000"/>
              </a:solidFill>
              <a:latin typeface="+mn-ea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  <a:defRPr/>
            </a:pPr>
            <a:endParaRPr kumimoji="1" lang="en-US" altLang="ko-KR" sz="1300" b="1" dirty="0">
              <a:solidFill>
                <a:srgbClr val="000000"/>
              </a:solidFill>
              <a:latin typeface="+mn-ea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운영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기간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/>
            </a:r>
            <a:b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</a:b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>-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>2021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>. 04. 19(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월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) ~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>05. 10(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월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>)</a:t>
            </a:r>
            <a:b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</a:br>
            <a:endParaRPr kumimoji="1" lang="en-US" altLang="ko-KR" sz="1300" b="1" dirty="0" smtClean="0">
              <a:solidFill>
                <a:srgbClr val="000000"/>
              </a:solidFill>
              <a:latin typeface="+mn-ea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  <a:defRPr/>
            </a:pP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교육사이트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주소 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: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  <a:hlinkClick r:id="rId2"/>
              </a:rPr>
              <a:t>www.hcm-edu.co.kr</a:t>
            </a:r>
            <a:endParaRPr kumimoji="1" lang="en-US" altLang="ko-KR" sz="1300" b="1" dirty="0" smtClean="0">
              <a:solidFill>
                <a:srgbClr val="000000"/>
              </a:solidFill>
              <a:latin typeface="+mn-ea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/>
              <a:defRPr/>
            </a:pPr>
            <a:endParaRPr kumimoji="1" lang="en-US" altLang="ko-KR" sz="1300" b="1" dirty="0">
              <a:solidFill>
                <a:srgbClr val="000000"/>
              </a:solidFill>
              <a:latin typeface="+mn-ea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4"/>
              <a:defRPr/>
            </a:pP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교육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내용 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: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① 역량의 이해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(1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강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) 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② 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AC/DC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의 이해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(1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강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+mn-ea"/>
              </a:rPr>
              <a:t>)</a:t>
            </a: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4"/>
              <a:defRPr/>
            </a:pPr>
            <a:endParaRPr kumimoji="1" lang="en-US" altLang="ko-KR" sz="1300" b="1" dirty="0" smtClean="0">
              <a:solidFill>
                <a:srgbClr val="000000"/>
              </a:solidFill>
              <a:latin typeface="+mn-ea"/>
            </a:endParaRPr>
          </a:p>
          <a:p>
            <a:pPr marL="228600" indent="-228600" fontAlgn="base">
              <a:spcBef>
                <a:spcPct val="50000"/>
              </a:spcBef>
              <a:spcAft>
                <a:spcPct val="0"/>
              </a:spcAft>
              <a:buFontTx/>
              <a:buAutoNum type="arabicPeriod" startAt="4"/>
              <a:defRPr/>
            </a:pPr>
            <a:r>
              <a:rPr kumimoji="1" lang="ko-KR" altLang="en-US" sz="1300" b="1" dirty="0" smtClean="0">
                <a:solidFill>
                  <a:srgbClr val="000000"/>
                </a:solidFill>
                <a:latin typeface="+mn-ea"/>
              </a:rPr>
              <a:t>접속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방법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/>
            </a:r>
            <a:br>
              <a:rPr kumimoji="1" lang="en-US" altLang="ko-KR" sz="1300" b="1" dirty="0">
                <a:solidFill>
                  <a:srgbClr val="000000"/>
                </a:solidFill>
                <a:latin typeface="+mn-ea"/>
              </a:rPr>
            </a:b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/>
            </a:r>
            <a:br>
              <a:rPr kumimoji="1" lang="en-US" altLang="ko-KR" sz="1300" b="1" dirty="0">
                <a:solidFill>
                  <a:srgbClr val="000000"/>
                </a:solidFill>
                <a:latin typeface="+mn-ea"/>
              </a:rPr>
            </a:b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교육 사이트 접속</a:t>
            </a:r>
            <a:r>
              <a:rPr kumimoji="1" lang="en-US" altLang="ko-KR" sz="1300" b="1" dirty="0">
                <a:solidFill>
                  <a:srgbClr val="000000"/>
                </a:solidFill>
                <a:latin typeface="+mn-ea"/>
              </a:rPr>
              <a:t> → </a:t>
            </a:r>
            <a:r>
              <a:rPr kumimoji="1" lang="ko-KR" altLang="en-US" sz="1300" b="1" dirty="0">
                <a:solidFill>
                  <a:srgbClr val="000000"/>
                </a:solidFill>
                <a:latin typeface="+mn-ea"/>
              </a:rPr>
              <a:t>로그인</a:t>
            </a:r>
            <a:r>
              <a:rPr kumimoji="1" lang="en-US" altLang="ko-KR" sz="1300" b="1" dirty="0">
                <a:solidFill>
                  <a:srgbClr val="0000FF"/>
                </a:solidFill>
                <a:latin typeface="+mn-ea"/>
              </a:rPr>
              <a:t>(ID, PW </a:t>
            </a:r>
            <a:r>
              <a:rPr kumimoji="1" lang="ko-KR" altLang="en-US" sz="1300" b="1" dirty="0">
                <a:solidFill>
                  <a:srgbClr val="0000FF"/>
                </a:solidFill>
                <a:latin typeface="+mn-ea"/>
              </a:rPr>
              <a:t>개별배포</a:t>
            </a:r>
            <a:r>
              <a:rPr kumimoji="1" lang="en-US" altLang="ko-KR" sz="1300" b="1" dirty="0" smtClean="0">
                <a:solidFill>
                  <a:srgbClr val="0000FF"/>
                </a:solidFill>
                <a:latin typeface="+mn-ea"/>
              </a:rPr>
              <a:t>)</a:t>
            </a:r>
            <a:r>
              <a:rPr kumimoji="1" lang="ko-KR" altLang="en-US" sz="1300" b="1" dirty="0">
                <a:solidFill>
                  <a:srgbClr val="0000FF"/>
                </a:solidFill>
                <a:latin typeface="+mn-ea"/>
              </a:rPr>
              <a:t> </a:t>
            </a:r>
            <a:r>
              <a:rPr kumimoji="1" lang="en-US" altLang="ko-KR" sz="1300" b="1" dirty="0" smtClean="0">
                <a:solidFill>
                  <a:srgbClr val="0000FF"/>
                </a:solidFill>
                <a:latin typeface="+mn-ea"/>
              </a:rPr>
              <a:t/>
            </a:r>
            <a:br>
              <a:rPr kumimoji="1" lang="en-US" altLang="ko-KR" sz="1300" b="1" dirty="0" smtClean="0">
                <a:solidFill>
                  <a:srgbClr val="0000FF"/>
                </a:solidFill>
                <a:latin typeface="+mn-ea"/>
              </a:rPr>
            </a:br>
            <a:r>
              <a:rPr kumimoji="1" lang="ko-KR" altLang="en-US" sz="13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kumimoji="1"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My page → </a:t>
            </a:r>
            <a:r>
              <a:rPr kumimoji="1"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강의 수강 </a:t>
            </a:r>
            <a:r>
              <a:rPr kumimoji="1"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상세내용 다음페이지 참고</a:t>
            </a:r>
            <a:r>
              <a:rPr kumimoji="1" lang="en-US" altLang="ko-KR" sz="1300" b="1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1300" b="1" dirty="0">
              <a:latin typeface="+mn-ea"/>
            </a:endParaRPr>
          </a:p>
        </p:txBody>
      </p:sp>
      <p:sp>
        <p:nvSpPr>
          <p:cNvPr id="7" name="모서리가 둥근 직사각형 4">
            <a:extLst>
              <a:ext uri="{FF2B5EF4-FFF2-40B4-BE49-F238E27FC236}">
                <a16:creationId xmlns:a16="http://schemas.microsoft.com/office/drawing/2014/main" xmlns="" id="{FD48A496-C6C7-4B74-A87B-CE7258B8E806}"/>
              </a:ext>
            </a:extLst>
          </p:cNvPr>
          <p:cNvSpPr/>
          <p:nvPr/>
        </p:nvSpPr>
        <p:spPr>
          <a:xfrm>
            <a:off x="5060505" y="1183829"/>
            <a:ext cx="4562475" cy="5069835"/>
          </a:xfrm>
          <a:prstGeom prst="roundRect">
            <a:avLst>
              <a:gd name="adj" fmla="val 3606"/>
            </a:avLst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 fontAlgn="base">
              <a:spcBef>
                <a:spcPts val="600"/>
              </a:spcBef>
              <a:defRPr/>
            </a:pPr>
            <a:r>
              <a:rPr kumimoji="1" lang="en-US" altLang="ko-KR" sz="1700" b="1" dirty="0" smtClean="0">
                <a:solidFill>
                  <a:schemeClr val="tx1"/>
                </a:solidFill>
                <a:latin typeface="+mn-ea"/>
              </a:rPr>
              <a:t>&lt;</a:t>
            </a:r>
            <a:r>
              <a:rPr kumimoji="1" lang="ko-KR" altLang="en-US" sz="1700" b="1" dirty="0" smtClean="0">
                <a:solidFill>
                  <a:schemeClr val="tx1"/>
                </a:solidFill>
                <a:latin typeface="+mn-ea"/>
              </a:rPr>
              <a:t>강의 목차</a:t>
            </a:r>
            <a:r>
              <a:rPr kumimoji="1" lang="en-US" altLang="ko-KR" sz="1700" b="1" dirty="0" smtClean="0">
                <a:solidFill>
                  <a:schemeClr val="tx1"/>
                </a:solidFill>
                <a:latin typeface="+mn-ea"/>
              </a:rPr>
              <a:t>&gt;</a:t>
            </a:r>
          </a:p>
          <a:p>
            <a:pPr algn="ctr" fontAlgn="base">
              <a:spcBef>
                <a:spcPts val="600"/>
              </a:spcBef>
              <a:defRPr/>
            </a:pPr>
            <a:endParaRPr kumimoji="1" lang="en-US" altLang="ko-KR" sz="1300" b="1" dirty="0" smtClean="0">
              <a:solidFill>
                <a:schemeClr val="tx1"/>
              </a:solidFill>
              <a:latin typeface="+mn-ea"/>
            </a:endParaRPr>
          </a:p>
          <a:p>
            <a:pPr algn="ctr" fontAlgn="base">
              <a:spcBef>
                <a:spcPts val="600"/>
              </a:spcBef>
              <a:defRPr/>
            </a:pPr>
            <a:r>
              <a:rPr kumimoji="1" lang="ko-KR" altLang="en-US" sz="1300" b="1" dirty="0" smtClean="0">
                <a:solidFill>
                  <a:schemeClr val="tx1"/>
                </a:solidFill>
                <a:latin typeface="+mn-ea"/>
              </a:rPr>
              <a:t>총 </a:t>
            </a:r>
            <a:r>
              <a:rPr kumimoji="1" lang="en-US" altLang="ko-KR" sz="1300" b="1" dirty="0" smtClean="0">
                <a:solidFill>
                  <a:schemeClr val="tx1"/>
                </a:solidFill>
                <a:latin typeface="+mn-ea"/>
              </a:rPr>
              <a:t>2 </a:t>
            </a:r>
            <a:r>
              <a:rPr kumimoji="1" lang="ko-KR" altLang="en-US" sz="1300" b="1" dirty="0" smtClean="0">
                <a:solidFill>
                  <a:schemeClr val="tx1"/>
                </a:solidFill>
                <a:latin typeface="+mn-ea"/>
              </a:rPr>
              <a:t>강의 </a:t>
            </a:r>
            <a:r>
              <a:rPr kumimoji="1" lang="en-US" altLang="ko-KR" sz="13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ko-KR" altLang="en-US" sz="1300" b="1" dirty="0" smtClean="0">
                <a:solidFill>
                  <a:schemeClr val="tx1"/>
                </a:solidFill>
                <a:latin typeface="+mn-ea"/>
              </a:rPr>
              <a:t>총 </a:t>
            </a:r>
            <a:r>
              <a:rPr kumimoji="1" lang="en-US" altLang="ko-KR" sz="1300" b="1" dirty="0" smtClean="0">
                <a:solidFill>
                  <a:schemeClr val="tx1"/>
                </a:solidFill>
                <a:latin typeface="+mn-ea"/>
              </a:rPr>
              <a:t>- </a:t>
            </a:r>
            <a:r>
              <a:rPr kumimoji="1" lang="ko-KR" altLang="en-US" sz="1300" b="1" dirty="0" smtClean="0">
                <a:solidFill>
                  <a:schemeClr val="tx1"/>
                </a:solidFill>
                <a:latin typeface="+mn-ea"/>
              </a:rPr>
              <a:t>약 </a:t>
            </a:r>
            <a:r>
              <a:rPr kumimoji="1" lang="en-US" altLang="ko-KR" sz="1300" b="1" dirty="0">
                <a:solidFill>
                  <a:schemeClr val="tx1"/>
                </a:solidFill>
                <a:latin typeface="+mn-ea"/>
              </a:rPr>
              <a:t>1</a:t>
            </a:r>
            <a:r>
              <a:rPr kumimoji="1" lang="ko-KR" altLang="en-US" sz="1300" b="1" dirty="0" smtClean="0">
                <a:solidFill>
                  <a:schemeClr val="tx1"/>
                </a:solidFill>
                <a:latin typeface="+mn-ea"/>
              </a:rPr>
              <a:t>시간</a:t>
            </a:r>
            <a:r>
              <a:rPr kumimoji="1" lang="en-US" altLang="ko-KR" sz="1300" b="1" dirty="0" smtClean="0">
                <a:solidFill>
                  <a:schemeClr val="tx1"/>
                </a:solidFill>
                <a:latin typeface="+mn-ea"/>
              </a:rPr>
              <a:t>)</a:t>
            </a:r>
            <a:endParaRPr kumimoji="1" lang="en-US" altLang="ko-KR" sz="1300" b="1" dirty="0">
              <a:solidFill>
                <a:schemeClr val="tx1"/>
              </a:solidFill>
              <a:latin typeface="+mn-ea"/>
            </a:endParaRPr>
          </a:p>
          <a:p>
            <a:pPr algn="ctr" fontAlgn="base">
              <a:spcBef>
                <a:spcPts val="600"/>
              </a:spcBef>
              <a:defRPr/>
            </a:pPr>
            <a:endParaRPr kumimoji="1" lang="en-US" altLang="ko-KR" sz="1300" b="1" dirty="0">
              <a:solidFill>
                <a:schemeClr val="tx1"/>
              </a:solidFill>
              <a:latin typeface="+mn-ea"/>
            </a:endParaRPr>
          </a:p>
          <a:p>
            <a:pPr>
              <a:spcBef>
                <a:spcPts val="600"/>
              </a:spcBef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 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1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강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역량의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이해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(30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분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)</a:t>
            </a:r>
          </a:p>
          <a:p>
            <a:pPr>
              <a:spcBef>
                <a:spcPts val="600"/>
              </a:spcBef>
            </a:pPr>
            <a:endParaRPr lang="ko-KR" altLang="en-US" sz="1400" b="1" dirty="0">
              <a:solidFill>
                <a:schemeClr val="tx1"/>
              </a:solidFill>
              <a:latin typeface="+mn-ea"/>
            </a:endParaRPr>
          </a:p>
          <a:p>
            <a:pPr>
              <a:spcBef>
                <a:spcPts val="600"/>
              </a:spcBef>
            </a:pP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 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2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강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.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AC/DC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의 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이해 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(30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분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091746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="" xmlns:a16="http://schemas.microsoft.com/office/drawing/2014/main" id="{047CB720-1040-4300-A056-5E845483FE9E}"/>
              </a:ext>
            </a:extLst>
          </p:cNvPr>
          <p:cNvSpPr txBox="1">
            <a:spLocks/>
          </p:cNvSpPr>
          <p:nvPr/>
        </p:nvSpPr>
        <p:spPr>
          <a:xfrm>
            <a:off x="128464" y="60652"/>
            <a:ext cx="8915400" cy="27415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1600" b="0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en-US" altLang="ko-KR" dirty="0"/>
              <a:t>2. </a:t>
            </a:r>
            <a:r>
              <a:rPr lang="ko-KR" altLang="en-US" dirty="0"/>
              <a:t>교육 홈페이지 강의 매뉴얼 </a:t>
            </a:r>
            <a:r>
              <a:rPr lang="en-US" altLang="ko-KR" dirty="0"/>
              <a:t>– 1) </a:t>
            </a:r>
            <a:r>
              <a:rPr lang="ko-KR" altLang="en-US" dirty="0"/>
              <a:t>교육 홈페이지 접속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1405568" y="2200274"/>
            <a:ext cx="7001319" cy="4200103"/>
            <a:chOff x="119693" y="597064"/>
            <a:chExt cx="7001319" cy="5689014"/>
          </a:xfrm>
        </p:grpSpPr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xmlns="" id="{5960E283-2B21-45BF-86DF-33A8C13D25E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559853" y="1317525"/>
              <a:ext cx="3556438" cy="4968553"/>
            </a:xfrm>
            <a:prstGeom prst="rect">
              <a:avLst/>
            </a:prstGeom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7" name="모서리가 둥근 직사각형 26">
              <a:extLst>
                <a:ext uri="{FF2B5EF4-FFF2-40B4-BE49-F238E27FC236}">
                  <a16:creationId xmlns:a16="http://schemas.microsoft.com/office/drawing/2014/main" xmlns="" id="{50B48BF7-9B42-47C6-93AD-44A1AD0C2DC7}"/>
                </a:ext>
              </a:extLst>
            </p:cNvPr>
            <p:cNvSpPr/>
            <p:nvPr/>
          </p:nvSpPr>
          <p:spPr>
            <a:xfrm>
              <a:off x="4472590" y="1292922"/>
              <a:ext cx="344401" cy="191083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화살표: 아래쪽 4">
              <a:extLst>
                <a:ext uri="{FF2B5EF4-FFF2-40B4-BE49-F238E27FC236}">
                  <a16:creationId xmlns:a16="http://schemas.microsoft.com/office/drawing/2014/main" xmlns="" id="{2E79FE13-5869-4047-A715-7076F149FAFF}"/>
                </a:ext>
              </a:extLst>
            </p:cNvPr>
            <p:cNvSpPr/>
            <p:nvPr/>
          </p:nvSpPr>
          <p:spPr>
            <a:xfrm>
              <a:off x="4546337" y="1010254"/>
              <a:ext cx="241424" cy="274154"/>
            </a:xfrm>
            <a:prstGeom prst="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xmlns="" id="{FC0413D9-07C9-4DA4-B2E7-170DE0E68A61}"/>
                </a:ext>
              </a:extLst>
            </p:cNvPr>
            <p:cNvSpPr txBox="1"/>
            <p:nvPr/>
          </p:nvSpPr>
          <p:spPr>
            <a:xfrm>
              <a:off x="4243190" y="597064"/>
              <a:ext cx="1152128" cy="396038"/>
            </a:xfrm>
            <a:prstGeom prst="rect">
              <a:avLst/>
            </a:prstGeom>
            <a:noFill/>
            <a:ln w="28575">
              <a:solidFill>
                <a:srgbClr val="FF0000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300" b="1" dirty="0" smtClean="0"/>
                <a:t>로그인</a:t>
              </a:r>
              <a:endParaRPr lang="ko-KR" altLang="en-US" sz="1300" b="1" dirty="0"/>
            </a:p>
          </p:txBody>
        </p:sp>
        <p:sp>
          <p:nvSpPr>
            <p:cNvPr id="36" name="모서리가 둥근 직사각형 35">
              <a:extLst>
                <a:ext uri="{FF2B5EF4-FFF2-40B4-BE49-F238E27FC236}">
                  <a16:creationId xmlns:a16="http://schemas.microsoft.com/office/drawing/2014/main" xmlns="" id="{3E99EDA9-6460-411B-870A-DC3ABD4F40CE}"/>
                </a:ext>
              </a:extLst>
            </p:cNvPr>
            <p:cNvSpPr/>
            <p:nvPr/>
          </p:nvSpPr>
          <p:spPr>
            <a:xfrm>
              <a:off x="4275903" y="1523847"/>
              <a:ext cx="511858" cy="183807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화살표: 아래쪽 13">
              <a:extLst>
                <a:ext uri="{FF2B5EF4-FFF2-40B4-BE49-F238E27FC236}">
                  <a16:creationId xmlns:a16="http://schemas.microsoft.com/office/drawing/2014/main" xmlns="" id="{6002928B-7F7D-4F59-A2D2-B9EBB2B101D1}"/>
                </a:ext>
              </a:extLst>
            </p:cNvPr>
            <p:cNvSpPr/>
            <p:nvPr/>
          </p:nvSpPr>
          <p:spPr>
            <a:xfrm rot="8040375">
              <a:off x="4776433" y="1679978"/>
              <a:ext cx="241424" cy="820240"/>
            </a:xfrm>
            <a:prstGeom prst="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E0556A15-9959-4FD7-9E2D-CDF330AE5C92}"/>
                </a:ext>
              </a:extLst>
            </p:cNvPr>
            <p:cNvSpPr txBox="1"/>
            <p:nvPr/>
          </p:nvSpPr>
          <p:spPr>
            <a:xfrm>
              <a:off x="5215483" y="2452876"/>
              <a:ext cx="1905529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1" dirty="0"/>
                <a:t>Q&amp;A, 1:1</a:t>
              </a:r>
              <a:r>
                <a:rPr lang="ko-KR" altLang="en-US" sz="1200" b="1" dirty="0"/>
                <a:t>상담</a:t>
              </a:r>
              <a:r>
                <a:rPr lang="en-US" altLang="ko-KR" sz="1200" b="1" dirty="0"/>
                <a:t>, </a:t>
              </a:r>
              <a:r>
                <a:rPr lang="ko-KR" altLang="en-US" sz="1200" b="1" dirty="0"/>
                <a:t>자료실</a:t>
              </a:r>
            </a:p>
          </p:txBody>
        </p:sp>
        <p:sp>
          <p:nvSpPr>
            <p:cNvPr id="39" name="화살표: 아래쪽 15">
              <a:extLst>
                <a:ext uri="{FF2B5EF4-FFF2-40B4-BE49-F238E27FC236}">
                  <a16:creationId xmlns:a16="http://schemas.microsoft.com/office/drawing/2014/main" xmlns="" id="{F8365778-1D4E-459F-B796-C1F0A975C31C}"/>
                </a:ext>
              </a:extLst>
            </p:cNvPr>
            <p:cNvSpPr/>
            <p:nvPr/>
          </p:nvSpPr>
          <p:spPr>
            <a:xfrm rot="2109383">
              <a:off x="4876909" y="2744981"/>
              <a:ext cx="241424" cy="901372"/>
            </a:xfrm>
            <a:prstGeom prst="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모서리가 둥근 직사각형 39">
              <a:extLst>
                <a:ext uri="{FF2B5EF4-FFF2-40B4-BE49-F238E27FC236}">
                  <a16:creationId xmlns:a16="http://schemas.microsoft.com/office/drawing/2014/main" xmlns="" id="{7BAC997A-9B3E-466D-BDB6-F22862C24E5B}"/>
                </a:ext>
              </a:extLst>
            </p:cNvPr>
            <p:cNvSpPr/>
            <p:nvPr/>
          </p:nvSpPr>
          <p:spPr>
            <a:xfrm>
              <a:off x="1635555" y="3523824"/>
              <a:ext cx="511858" cy="288032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화살표: 아래쪽 17">
              <a:extLst>
                <a:ext uri="{FF2B5EF4-FFF2-40B4-BE49-F238E27FC236}">
                  <a16:creationId xmlns:a16="http://schemas.microsoft.com/office/drawing/2014/main" xmlns="" id="{AADE9C20-ACCC-4AA7-81E3-08389EA9AB82}"/>
                </a:ext>
              </a:extLst>
            </p:cNvPr>
            <p:cNvSpPr/>
            <p:nvPr/>
          </p:nvSpPr>
          <p:spPr>
            <a:xfrm rot="16200000">
              <a:off x="1098329" y="3369751"/>
              <a:ext cx="241424" cy="504057"/>
            </a:xfrm>
            <a:prstGeom prst="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xmlns="" id="{47537ADE-0DEE-4274-8223-C45D7E453AFD}"/>
                </a:ext>
              </a:extLst>
            </p:cNvPr>
            <p:cNvSpPr txBox="1"/>
            <p:nvPr/>
          </p:nvSpPr>
          <p:spPr>
            <a:xfrm>
              <a:off x="119693" y="3483281"/>
              <a:ext cx="864096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200" b="1" dirty="0"/>
                <a:t>공지사항</a:t>
              </a:r>
            </a:p>
          </p:txBody>
        </p:sp>
        <p:sp>
          <p:nvSpPr>
            <p:cNvPr id="43" name="모서리가 둥근 직사각형 42">
              <a:extLst>
                <a:ext uri="{FF2B5EF4-FFF2-40B4-BE49-F238E27FC236}">
                  <a16:creationId xmlns:a16="http://schemas.microsoft.com/office/drawing/2014/main" xmlns="" id="{3E99EDA9-6460-411B-870A-DC3ABD4F40CE}"/>
                </a:ext>
              </a:extLst>
            </p:cNvPr>
            <p:cNvSpPr/>
            <p:nvPr/>
          </p:nvSpPr>
          <p:spPr>
            <a:xfrm>
              <a:off x="3432648" y="3644791"/>
              <a:ext cx="1663986" cy="625062"/>
            </a:xfrm>
            <a:prstGeom prst="roundRect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모서리가 둥근 직사각형 43">
              <a:extLst>
                <a:ext uri="{FF2B5EF4-FFF2-40B4-BE49-F238E27FC236}">
                  <a16:creationId xmlns:a16="http://schemas.microsoft.com/office/drawing/2014/main" xmlns="" id="{90472676-3BA2-46C4-BBA2-E1E1F936FC9E}"/>
                </a:ext>
              </a:extLst>
            </p:cNvPr>
            <p:cNvSpPr/>
            <p:nvPr/>
          </p:nvSpPr>
          <p:spPr>
            <a:xfrm>
              <a:off x="4816991" y="1525161"/>
              <a:ext cx="288000" cy="184535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화살표: 아래쪽 10">
              <a:extLst>
                <a:ext uri="{FF2B5EF4-FFF2-40B4-BE49-F238E27FC236}">
                  <a16:creationId xmlns:a16="http://schemas.microsoft.com/office/drawing/2014/main" xmlns="" id="{C69E1E3E-1C63-490A-A543-627387039B96}"/>
                </a:ext>
              </a:extLst>
            </p:cNvPr>
            <p:cNvSpPr/>
            <p:nvPr/>
          </p:nvSpPr>
          <p:spPr>
            <a:xfrm rot="6872177">
              <a:off x="5244121" y="1622388"/>
              <a:ext cx="241424" cy="432048"/>
            </a:xfrm>
            <a:prstGeom prst="downArrow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B4080361-465F-4DF9-AF37-59FB2A543971}"/>
                </a:ext>
              </a:extLst>
            </p:cNvPr>
            <p:cNvSpPr txBox="1"/>
            <p:nvPr/>
          </p:nvSpPr>
          <p:spPr>
            <a:xfrm>
              <a:off x="5207018" y="1973620"/>
              <a:ext cx="17400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b="1" dirty="0"/>
                <a:t>수강중인 </a:t>
              </a:r>
              <a:r>
                <a:rPr lang="ko-KR" altLang="en-US" sz="1400" b="1" u="sng" dirty="0"/>
                <a:t>강좌 시청</a:t>
              </a:r>
            </a:p>
          </p:txBody>
        </p:sp>
      </p:grpSp>
      <p:sp>
        <p:nvSpPr>
          <p:cNvPr id="47" name="오각형 46"/>
          <p:cNvSpPr/>
          <p:nvPr/>
        </p:nvSpPr>
        <p:spPr>
          <a:xfrm>
            <a:off x="327827" y="609999"/>
            <a:ext cx="1800000" cy="540000"/>
          </a:xfrm>
          <a:prstGeom prst="homePlat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홈페이지 </a:t>
            </a:r>
            <a:r>
              <a:rPr lang="ko-KR" altLang="en-US" b="1" dirty="0" smtClean="0"/>
              <a:t>접속</a:t>
            </a:r>
            <a:endParaRPr lang="ko-KR" altLang="en-US" b="1" dirty="0"/>
          </a:p>
        </p:txBody>
      </p:sp>
      <p:sp>
        <p:nvSpPr>
          <p:cNvPr id="48" name="오각형 47"/>
          <p:cNvSpPr/>
          <p:nvPr/>
        </p:nvSpPr>
        <p:spPr>
          <a:xfrm>
            <a:off x="2208446" y="609999"/>
            <a:ext cx="1800000" cy="540000"/>
          </a:xfrm>
          <a:prstGeom prst="homePlat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로그인</a:t>
            </a:r>
          </a:p>
        </p:txBody>
      </p:sp>
      <p:sp>
        <p:nvSpPr>
          <p:cNvPr id="49" name="오각형 48"/>
          <p:cNvSpPr/>
          <p:nvPr/>
        </p:nvSpPr>
        <p:spPr>
          <a:xfrm>
            <a:off x="4089065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My page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0" name="오각형 49"/>
          <p:cNvSpPr/>
          <p:nvPr/>
        </p:nvSpPr>
        <p:spPr>
          <a:xfrm>
            <a:off x="5969684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강의 수강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1" name="오각형 50"/>
          <p:cNvSpPr/>
          <p:nvPr/>
        </p:nvSpPr>
        <p:spPr>
          <a:xfrm>
            <a:off x="7850302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Q&amp;A </a:t>
            </a:r>
            <a:r>
              <a:rPr lang="ko-KR" altLang="en-US" b="1" dirty="0" smtClean="0">
                <a:solidFill>
                  <a:schemeClr val="tx1"/>
                </a:solidFill>
              </a:rPr>
              <a:t>및 기타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168402" y="1316757"/>
            <a:ext cx="5679119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ko-KR" altLang="en-US" b="1" dirty="0" smtClean="0">
                <a:solidFill>
                  <a:srgbClr val="000000"/>
                </a:solidFill>
                <a:latin typeface="+mn-ea"/>
                <a:hlinkClick r:id="rId3"/>
              </a:rPr>
              <a:t>사전 온라인 교육 사이트 주소</a:t>
            </a:r>
            <a:r>
              <a:rPr kumimoji="1" lang="en-US" altLang="ko-KR" b="1" dirty="0">
                <a:solidFill>
                  <a:srgbClr val="000000"/>
                </a:solidFill>
                <a:latin typeface="+mn-ea"/>
                <a:hlinkClick r:id="rId3"/>
              </a:rPr>
              <a:t> </a:t>
            </a:r>
            <a:r>
              <a:rPr kumimoji="1" lang="en-US" altLang="ko-KR" b="1" dirty="0" smtClean="0">
                <a:solidFill>
                  <a:srgbClr val="000000"/>
                </a:solidFill>
                <a:latin typeface="+mn-ea"/>
                <a:hlinkClick r:id="rId3"/>
              </a:rPr>
              <a:t>: www.hcm-edu.co.kr</a:t>
            </a:r>
            <a:endParaRPr kumimoji="1" lang="en-US" altLang="ko-KR" b="1" dirty="0" smtClean="0">
              <a:solidFill>
                <a:srgbClr val="000000"/>
              </a:solidFill>
              <a:latin typeface="+mn-ea"/>
            </a:endParaRPr>
          </a:p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ko-KR" b="1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kumimoji="1" lang="ko-KR" altLang="en-US" b="1" dirty="0" err="1" smtClean="0">
                <a:solidFill>
                  <a:srgbClr val="000000"/>
                </a:solidFill>
                <a:latin typeface="+mn-ea"/>
              </a:rPr>
              <a:t>주소창</a:t>
            </a:r>
            <a:r>
              <a:rPr kumimoji="1" lang="ko-KR" altLang="en-US" b="1" dirty="0" smtClean="0">
                <a:solidFill>
                  <a:srgbClr val="000000"/>
                </a:solidFill>
                <a:latin typeface="+mn-ea"/>
              </a:rPr>
              <a:t> 또는 메일 내 </a:t>
            </a:r>
            <a:r>
              <a:rPr kumimoji="1" lang="en-US" altLang="ko-KR" b="1" dirty="0" smtClean="0">
                <a:solidFill>
                  <a:srgbClr val="000000"/>
                </a:solidFill>
                <a:latin typeface="+mn-ea"/>
              </a:rPr>
              <a:t>URL</a:t>
            </a:r>
            <a:r>
              <a:rPr kumimoji="1" lang="ko-KR" altLang="en-US" b="1" dirty="0" smtClean="0">
                <a:solidFill>
                  <a:srgbClr val="000000"/>
                </a:solidFill>
                <a:latin typeface="+mn-ea"/>
              </a:rPr>
              <a:t>링크 클릭</a:t>
            </a:r>
            <a:r>
              <a:rPr kumimoji="1" lang="en-US" altLang="ko-KR" b="1" dirty="0" smtClean="0">
                <a:solidFill>
                  <a:srgbClr val="000000"/>
                </a:solidFill>
                <a:latin typeface="+mn-ea"/>
              </a:rPr>
              <a:t>)</a:t>
            </a:r>
            <a:endParaRPr kumimoji="1" lang="en-US" altLang="ko-KR" b="1" dirty="0">
              <a:solidFill>
                <a:srgbClr val="00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89705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>
            <a:extLst>
              <a:ext uri="{FF2B5EF4-FFF2-40B4-BE49-F238E27FC236}">
                <a16:creationId xmlns="" xmlns:a16="http://schemas.microsoft.com/office/drawing/2014/main" id="{0DB55787-ED00-4CF5-817C-A0F86EC4AFFE}"/>
              </a:ext>
            </a:extLst>
          </p:cNvPr>
          <p:cNvSpPr txBox="1">
            <a:spLocks/>
          </p:cNvSpPr>
          <p:nvPr/>
        </p:nvSpPr>
        <p:spPr>
          <a:xfrm>
            <a:off x="128464" y="60652"/>
            <a:ext cx="8915400" cy="27415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1600" b="0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en-US" altLang="ko-KR" dirty="0"/>
              <a:t>2. </a:t>
            </a:r>
            <a:r>
              <a:rPr lang="ko-KR" altLang="en-US" dirty="0"/>
              <a:t>교육 홈페이지 강의 매뉴얼 </a:t>
            </a:r>
            <a:r>
              <a:rPr lang="en-US" altLang="ko-KR" dirty="0"/>
              <a:t>– 2) </a:t>
            </a:r>
            <a:r>
              <a:rPr lang="ko-KR" altLang="en-US" dirty="0"/>
              <a:t>로그인</a:t>
            </a: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315" y="2059618"/>
            <a:ext cx="8637971" cy="42432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4" name="직사각형 23"/>
          <p:cNvSpPr/>
          <p:nvPr/>
        </p:nvSpPr>
        <p:spPr>
          <a:xfrm>
            <a:off x="4993269" y="5122537"/>
            <a:ext cx="2835957" cy="366704"/>
          </a:xfrm>
          <a:prstGeom prst="rect">
            <a:avLst/>
          </a:prstGeom>
          <a:solidFill>
            <a:srgbClr val="FF0000">
              <a:alpha val="11000"/>
            </a:srgbClr>
          </a:solidFill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1807946" y="1397573"/>
            <a:ext cx="6270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b="1">
                <a:latin typeface="+mn-ea"/>
              </a:defRPr>
            </a:lvl1pPr>
          </a:lstStyle>
          <a:p>
            <a:r>
              <a:rPr lang="ko-KR" altLang="en-US" dirty="0"/>
              <a:t>개별적으로 배포된 </a:t>
            </a:r>
            <a:r>
              <a:rPr lang="en-US" altLang="ko-KR" dirty="0"/>
              <a:t>ID, PW </a:t>
            </a:r>
            <a:r>
              <a:rPr lang="ko-KR" altLang="en-US" dirty="0"/>
              <a:t>입력 후 로그인</a:t>
            </a:r>
          </a:p>
        </p:txBody>
      </p:sp>
      <p:sp>
        <p:nvSpPr>
          <p:cNvPr id="26" name="화살표: 아래쪽 10">
            <a:extLst>
              <a:ext uri="{FF2B5EF4-FFF2-40B4-BE49-F238E27FC236}">
                <a16:creationId xmlns:a16="http://schemas.microsoft.com/office/drawing/2014/main" xmlns="" id="{C69E1E3E-1C63-490A-A543-627387039B96}"/>
              </a:ext>
            </a:extLst>
          </p:cNvPr>
          <p:cNvSpPr/>
          <p:nvPr/>
        </p:nvSpPr>
        <p:spPr>
          <a:xfrm rot="20945798">
            <a:off x="7092942" y="1801844"/>
            <a:ext cx="278609" cy="3273175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오각형 26"/>
          <p:cNvSpPr/>
          <p:nvPr/>
        </p:nvSpPr>
        <p:spPr>
          <a:xfrm>
            <a:off x="327827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홈페이지 접속</a:t>
            </a:r>
          </a:p>
        </p:txBody>
      </p:sp>
      <p:sp>
        <p:nvSpPr>
          <p:cNvPr id="28" name="오각형 27"/>
          <p:cNvSpPr/>
          <p:nvPr/>
        </p:nvSpPr>
        <p:spPr>
          <a:xfrm>
            <a:off x="2208446" y="609999"/>
            <a:ext cx="1800000" cy="540000"/>
          </a:xfrm>
          <a:prstGeom prst="homePlat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로그인</a:t>
            </a:r>
          </a:p>
        </p:txBody>
      </p:sp>
      <p:sp>
        <p:nvSpPr>
          <p:cNvPr id="29" name="오각형 28"/>
          <p:cNvSpPr/>
          <p:nvPr/>
        </p:nvSpPr>
        <p:spPr>
          <a:xfrm>
            <a:off x="4089065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My page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0" name="오각형 29"/>
          <p:cNvSpPr/>
          <p:nvPr/>
        </p:nvSpPr>
        <p:spPr>
          <a:xfrm>
            <a:off x="5969684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강의 수강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1" name="오각형 30"/>
          <p:cNvSpPr/>
          <p:nvPr/>
        </p:nvSpPr>
        <p:spPr>
          <a:xfrm>
            <a:off x="7850302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Q&amp;A </a:t>
            </a:r>
            <a:r>
              <a:rPr lang="ko-KR" altLang="en-US" b="1" dirty="0" smtClean="0">
                <a:solidFill>
                  <a:schemeClr val="tx1"/>
                </a:solidFill>
              </a:rPr>
              <a:t>및 기타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898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제목 1">
            <a:extLst>
              <a:ext uri="{FF2B5EF4-FFF2-40B4-BE49-F238E27FC236}">
                <a16:creationId xmlns="" xmlns:a16="http://schemas.microsoft.com/office/drawing/2014/main" id="{AA6D07EB-8AF0-4E02-BFBF-D54F9E86CACD}"/>
              </a:ext>
            </a:extLst>
          </p:cNvPr>
          <p:cNvSpPr txBox="1">
            <a:spLocks/>
          </p:cNvSpPr>
          <p:nvPr/>
        </p:nvSpPr>
        <p:spPr>
          <a:xfrm>
            <a:off x="128464" y="60652"/>
            <a:ext cx="8915400" cy="27415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1600" b="0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en-US" altLang="ko-KR" dirty="0"/>
              <a:t>2. </a:t>
            </a:r>
            <a:r>
              <a:rPr lang="ko-KR" altLang="en-US" dirty="0"/>
              <a:t>교육 홈페이지 강의 매뉴얼 </a:t>
            </a:r>
            <a:r>
              <a:rPr lang="en-US" altLang="ko-KR" dirty="0"/>
              <a:t>– 3) My page </a:t>
            </a:r>
            <a:r>
              <a:rPr lang="ko-KR" altLang="en-US" dirty="0"/>
              <a:t>접속</a:t>
            </a:r>
          </a:p>
        </p:txBody>
      </p:sp>
      <p:sp>
        <p:nvSpPr>
          <p:cNvPr id="28" name="오각형 27"/>
          <p:cNvSpPr/>
          <p:nvPr/>
        </p:nvSpPr>
        <p:spPr>
          <a:xfrm>
            <a:off x="327827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홈페이지 접속</a:t>
            </a:r>
          </a:p>
        </p:txBody>
      </p:sp>
      <p:sp>
        <p:nvSpPr>
          <p:cNvPr id="29" name="오각형 28"/>
          <p:cNvSpPr/>
          <p:nvPr/>
        </p:nvSpPr>
        <p:spPr>
          <a:xfrm>
            <a:off x="2208446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로그인</a:t>
            </a:r>
          </a:p>
        </p:txBody>
      </p:sp>
      <p:sp>
        <p:nvSpPr>
          <p:cNvPr id="30" name="오각형 29"/>
          <p:cNvSpPr/>
          <p:nvPr/>
        </p:nvSpPr>
        <p:spPr>
          <a:xfrm>
            <a:off x="4089065" y="609999"/>
            <a:ext cx="1800000" cy="540000"/>
          </a:xfrm>
          <a:prstGeom prst="homePlat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My page</a:t>
            </a:r>
            <a:endParaRPr lang="ko-KR" altLang="en-US" b="1" dirty="0"/>
          </a:p>
        </p:txBody>
      </p:sp>
      <p:sp>
        <p:nvSpPr>
          <p:cNvPr id="31" name="오각형 30"/>
          <p:cNvSpPr/>
          <p:nvPr/>
        </p:nvSpPr>
        <p:spPr>
          <a:xfrm>
            <a:off x="5969684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강의 수강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2" name="오각형 31"/>
          <p:cNvSpPr/>
          <p:nvPr/>
        </p:nvSpPr>
        <p:spPr>
          <a:xfrm>
            <a:off x="7850302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Q&amp;A </a:t>
            </a:r>
            <a:r>
              <a:rPr lang="ko-KR" altLang="en-US" b="1" dirty="0" smtClean="0">
                <a:solidFill>
                  <a:schemeClr val="tx1"/>
                </a:solidFill>
              </a:rPr>
              <a:t>및 기타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2"/>
          <a:srcRect l="11827" t="9304" r="62357" b="26553"/>
          <a:stretch/>
        </p:blipFill>
        <p:spPr>
          <a:xfrm>
            <a:off x="632520" y="1988840"/>
            <a:ext cx="8640960" cy="43054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4" name="직사각형 33"/>
          <p:cNvSpPr/>
          <p:nvPr/>
        </p:nvSpPr>
        <p:spPr>
          <a:xfrm>
            <a:off x="8321590" y="2249195"/>
            <a:ext cx="756084" cy="331856"/>
          </a:xfrm>
          <a:prstGeom prst="rect">
            <a:avLst/>
          </a:prstGeom>
          <a:solidFill>
            <a:srgbClr val="FF0000">
              <a:alpha val="11000"/>
            </a:srgbClr>
          </a:solidFill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270677" y="1473849"/>
            <a:ext cx="9377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 smtClean="0">
                <a:latin typeface="+mn-ea"/>
              </a:rPr>
              <a:t>로그인 후 나타나는 메인 화면 상단 우측 </a:t>
            </a:r>
            <a:r>
              <a:rPr lang="en-US" altLang="ko-KR" b="1" dirty="0" smtClean="0">
                <a:latin typeface="+mn-ea"/>
              </a:rPr>
              <a:t>“My Page” </a:t>
            </a:r>
            <a:r>
              <a:rPr lang="ko-KR" altLang="en-US" b="1" dirty="0" smtClean="0">
                <a:latin typeface="+mn-ea"/>
              </a:rPr>
              <a:t>버튼 클릭</a:t>
            </a:r>
            <a:endParaRPr lang="ko-KR" altLang="en-US" b="1" dirty="0">
              <a:latin typeface="+mn-ea"/>
            </a:endParaRPr>
          </a:p>
        </p:txBody>
      </p:sp>
      <p:sp>
        <p:nvSpPr>
          <p:cNvPr id="36" name="화살표: 아래쪽 10">
            <a:extLst>
              <a:ext uri="{FF2B5EF4-FFF2-40B4-BE49-F238E27FC236}">
                <a16:creationId xmlns:a16="http://schemas.microsoft.com/office/drawing/2014/main" xmlns="" id="{C69E1E3E-1C63-490A-A543-627387039B96}"/>
              </a:ext>
            </a:extLst>
          </p:cNvPr>
          <p:cNvSpPr/>
          <p:nvPr/>
        </p:nvSpPr>
        <p:spPr>
          <a:xfrm rot="19148773">
            <a:off x="8001264" y="1739776"/>
            <a:ext cx="257692" cy="592661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3477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552" y="1916832"/>
            <a:ext cx="8299330" cy="432048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EF1257-EC1D-485D-BDFD-27AA63D38472}"/>
              </a:ext>
            </a:extLst>
          </p:cNvPr>
          <p:cNvSpPr txBox="1">
            <a:spLocks/>
          </p:cNvSpPr>
          <p:nvPr/>
        </p:nvSpPr>
        <p:spPr>
          <a:xfrm>
            <a:off x="128464" y="60652"/>
            <a:ext cx="8915400" cy="27415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1600" b="0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en-US" altLang="ko-KR" dirty="0"/>
              <a:t>2. </a:t>
            </a:r>
            <a:r>
              <a:rPr lang="ko-KR" altLang="en-US" dirty="0"/>
              <a:t>교육 홈페이지 강의 매뉴얼 </a:t>
            </a:r>
            <a:r>
              <a:rPr lang="en-US" altLang="ko-KR" dirty="0"/>
              <a:t>– 4) </a:t>
            </a:r>
            <a:r>
              <a:rPr lang="ko-KR" altLang="en-US" dirty="0"/>
              <a:t>수강중인 강좌 확인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="" xmlns:a16="http://schemas.microsoft.com/office/drawing/2014/main" id="{8EBC4BC6-5BB6-4C4A-9384-EF877879F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17A48F5-27A9-40D2-90BC-03408F66B141}"/>
              </a:ext>
            </a:extLst>
          </p:cNvPr>
          <p:cNvSpPr txBox="1"/>
          <p:nvPr/>
        </p:nvSpPr>
        <p:spPr>
          <a:xfrm>
            <a:off x="355107" y="1394409"/>
            <a:ext cx="9241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b="1">
                <a:latin typeface="+mn-ea"/>
              </a:defRPr>
            </a:lvl1pPr>
          </a:lstStyle>
          <a:p>
            <a:r>
              <a:rPr lang="ko-KR" altLang="en-US" dirty="0" smtClean="0"/>
              <a:t>메인 </a:t>
            </a:r>
            <a:r>
              <a:rPr lang="ko-KR" altLang="en-US" dirty="0"/>
              <a:t>화면의 </a:t>
            </a:r>
            <a:r>
              <a:rPr lang="en-US" altLang="ko-KR" dirty="0"/>
              <a:t>“My page”</a:t>
            </a:r>
            <a:r>
              <a:rPr lang="ko-KR" altLang="en-US" dirty="0"/>
              <a:t>를 누르시면</a:t>
            </a:r>
            <a:r>
              <a:rPr lang="en-US" altLang="ko-KR" dirty="0"/>
              <a:t>, </a:t>
            </a:r>
            <a:r>
              <a:rPr lang="ko-KR" altLang="en-US" dirty="0"/>
              <a:t>아래와 같이 </a:t>
            </a:r>
            <a:r>
              <a:rPr lang="en-US" altLang="ko-KR" dirty="0"/>
              <a:t>“</a:t>
            </a:r>
            <a:r>
              <a:rPr lang="ko-KR" altLang="en-US" dirty="0"/>
              <a:t>수강중인 강좌“</a:t>
            </a:r>
            <a:r>
              <a:rPr lang="en-US" altLang="ko-KR" dirty="0"/>
              <a:t> </a:t>
            </a:r>
            <a:r>
              <a:rPr lang="ko-KR" altLang="en-US" dirty="0" smtClean="0"/>
              <a:t>목록 생성</a:t>
            </a:r>
            <a:endParaRPr lang="ko-KR" altLang="en-US" dirty="0"/>
          </a:p>
        </p:txBody>
      </p:sp>
      <p:sp>
        <p:nvSpPr>
          <p:cNvPr id="15" name="모서리가 둥근 직사각형 14">
            <a:extLst>
              <a:ext uri="{FF2B5EF4-FFF2-40B4-BE49-F238E27FC236}">
                <a16:creationId xmlns:a16="http://schemas.microsoft.com/office/drawing/2014/main" xmlns="" id="{68BD6DE0-3B0A-4F63-A829-6428E03486EF}"/>
              </a:ext>
            </a:extLst>
          </p:cNvPr>
          <p:cNvSpPr/>
          <p:nvPr/>
        </p:nvSpPr>
        <p:spPr>
          <a:xfrm>
            <a:off x="2910617" y="5949280"/>
            <a:ext cx="6002824" cy="288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아래쪽 5">
            <a:extLst>
              <a:ext uri="{FF2B5EF4-FFF2-40B4-BE49-F238E27FC236}">
                <a16:creationId xmlns:a16="http://schemas.microsoft.com/office/drawing/2014/main" xmlns="" id="{63F4F9BE-13B0-4A6A-8C3E-0B79B5FB95AD}"/>
              </a:ext>
            </a:extLst>
          </p:cNvPr>
          <p:cNvSpPr/>
          <p:nvPr/>
        </p:nvSpPr>
        <p:spPr>
          <a:xfrm rot="2637172">
            <a:off x="4808370" y="5418629"/>
            <a:ext cx="456893" cy="431079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A0CF7F89-8AA9-4F00-928B-2DD15D714356}"/>
              </a:ext>
            </a:extLst>
          </p:cNvPr>
          <p:cNvSpPr txBox="1"/>
          <p:nvPr/>
        </p:nvSpPr>
        <p:spPr>
          <a:xfrm>
            <a:off x="5266584" y="5243579"/>
            <a:ext cx="2467695" cy="276998"/>
          </a:xfrm>
          <a:prstGeom prst="rect">
            <a:avLst/>
          </a:prstGeom>
          <a:noFill/>
          <a:ln w="38100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>
                <a:latin typeface="+mn-ea"/>
              </a:rPr>
              <a:t>수강을 원하는 </a:t>
            </a:r>
            <a:r>
              <a:rPr lang="ko-KR" altLang="en-US" sz="1200" b="1" dirty="0">
                <a:latin typeface="+mn-ea"/>
              </a:rPr>
              <a:t>강의를 </a:t>
            </a:r>
            <a:r>
              <a:rPr lang="ko-KR" altLang="en-US" sz="1200" b="1" dirty="0" smtClean="0">
                <a:latin typeface="+mn-ea"/>
              </a:rPr>
              <a:t>클릭</a:t>
            </a:r>
            <a:r>
              <a:rPr lang="en-US" altLang="ko-KR" sz="1200" b="1" dirty="0" smtClean="0">
                <a:latin typeface="+mn-ea"/>
              </a:rPr>
              <a:t>(</a:t>
            </a:r>
            <a:r>
              <a:rPr lang="ko-KR" altLang="en-US" sz="1200" b="1" dirty="0" smtClean="0">
                <a:latin typeface="+mn-ea"/>
              </a:rPr>
              <a:t>선택</a:t>
            </a:r>
            <a:r>
              <a:rPr lang="en-US" altLang="ko-KR" sz="1200" b="1" dirty="0" smtClean="0">
                <a:latin typeface="+mn-ea"/>
              </a:rPr>
              <a:t>)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8" name="오각형 17"/>
          <p:cNvSpPr/>
          <p:nvPr/>
        </p:nvSpPr>
        <p:spPr>
          <a:xfrm>
            <a:off x="327827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홈페이지 접속</a:t>
            </a:r>
          </a:p>
        </p:txBody>
      </p:sp>
      <p:sp>
        <p:nvSpPr>
          <p:cNvPr id="19" name="오각형 18"/>
          <p:cNvSpPr/>
          <p:nvPr/>
        </p:nvSpPr>
        <p:spPr>
          <a:xfrm>
            <a:off x="2208446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로그인</a:t>
            </a:r>
          </a:p>
        </p:txBody>
      </p:sp>
      <p:sp>
        <p:nvSpPr>
          <p:cNvPr id="20" name="오각형 19"/>
          <p:cNvSpPr/>
          <p:nvPr/>
        </p:nvSpPr>
        <p:spPr>
          <a:xfrm>
            <a:off x="4089065" y="609999"/>
            <a:ext cx="1800000" cy="540000"/>
          </a:xfrm>
          <a:prstGeom prst="homePlat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My page</a:t>
            </a:r>
            <a:endParaRPr lang="ko-KR" altLang="en-US" b="1" dirty="0"/>
          </a:p>
        </p:txBody>
      </p:sp>
      <p:sp>
        <p:nvSpPr>
          <p:cNvPr id="21" name="오각형 20"/>
          <p:cNvSpPr/>
          <p:nvPr/>
        </p:nvSpPr>
        <p:spPr>
          <a:xfrm>
            <a:off x="5969684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>
                <a:solidFill>
                  <a:schemeClr val="tx1"/>
                </a:solidFill>
              </a:rPr>
              <a:t>강의 수강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2" name="오각형 21"/>
          <p:cNvSpPr/>
          <p:nvPr/>
        </p:nvSpPr>
        <p:spPr>
          <a:xfrm>
            <a:off x="7850302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Q&amp;A </a:t>
            </a:r>
            <a:r>
              <a:rPr lang="ko-KR" altLang="en-US" b="1" dirty="0" smtClean="0">
                <a:solidFill>
                  <a:schemeClr val="tx1"/>
                </a:solidFill>
              </a:rPr>
              <a:t>및 기타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5485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232" y="1844824"/>
            <a:ext cx="4347015" cy="388843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="" xmlns:a16="http://schemas.microsoft.com/office/drawing/2014/main" id="{1EEF1257-EC1D-485D-BDFD-27AA63D38472}"/>
              </a:ext>
            </a:extLst>
          </p:cNvPr>
          <p:cNvSpPr txBox="1">
            <a:spLocks/>
          </p:cNvSpPr>
          <p:nvPr/>
        </p:nvSpPr>
        <p:spPr>
          <a:xfrm>
            <a:off x="128464" y="60652"/>
            <a:ext cx="8915400" cy="27415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1600" b="0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en-US" altLang="ko-KR" dirty="0"/>
              <a:t>2. </a:t>
            </a:r>
            <a:r>
              <a:rPr lang="ko-KR" altLang="en-US" dirty="0"/>
              <a:t>교육 홈페이지 강의 매뉴얼 </a:t>
            </a:r>
            <a:r>
              <a:rPr lang="en-US" altLang="ko-KR" dirty="0"/>
              <a:t>– 5) </a:t>
            </a:r>
            <a:r>
              <a:rPr lang="ko-KR" altLang="en-US" dirty="0"/>
              <a:t>강의수강</a:t>
            </a:r>
          </a:p>
        </p:txBody>
      </p:sp>
      <p:sp>
        <p:nvSpPr>
          <p:cNvPr id="23" name="Rectangle 4">
            <a:extLst>
              <a:ext uri="{FF2B5EF4-FFF2-40B4-BE49-F238E27FC236}">
                <a16:creationId xmlns="" xmlns:a16="http://schemas.microsoft.com/office/drawing/2014/main" id="{8EBC4BC6-5BB6-4C4A-9384-EF877879F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모서리가 둥근 직사각형 19">
            <a:extLst>
              <a:ext uri="{FF2B5EF4-FFF2-40B4-BE49-F238E27FC236}">
                <a16:creationId xmlns:a16="http://schemas.microsoft.com/office/drawing/2014/main" xmlns="" id="{B40A97F0-B097-43E9-808E-E1C90E512C32}"/>
              </a:ext>
            </a:extLst>
          </p:cNvPr>
          <p:cNvSpPr/>
          <p:nvPr/>
        </p:nvSpPr>
        <p:spPr>
          <a:xfrm>
            <a:off x="1829894" y="4871713"/>
            <a:ext cx="602825" cy="22757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화살표: 아래쪽 16">
            <a:extLst>
              <a:ext uri="{FF2B5EF4-FFF2-40B4-BE49-F238E27FC236}">
                <a16:creationId xmlns:a16="http://schemas.microsoft.com/office/drawing/2014/main" xmlns="" id="{4F70B2FB-FD72-471D-A2D1-76B717CCA1A7}"/>
              </a:ext>
            </a:extLst>
          </p:cNvPr>
          <p:cNvSpPr/>
          <p:nvPr/>
        </p:nvSpPr>
        <p:spPr>
          <a:xfrm rot="2637172">
            <a:off x="2093142" y="4582739"/>
            <a:ext cx="306305" cy="274154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9A998A76-1652-40C8-B4CB-964918F80E8C}"/>
              </a:ext>
            </a:extLst>
          </p:cNvPr>
          <p:cNvSpPr txBox="1"/>
          <p:nvPr/>
        </p:nvSpPr>
        <p:spPr>
          <a:xfrm>
            <a:off x="2315852" y="4493217"/>
            <a:ext cx="31699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b="1">
                <a:latin typeface="+mn-ea"/>
              </a:defRPr>
            </a:lvl1pPr>
          </a:lstStyle>
          <a:p>
            <a:r>
              <a:rPr lang="ko-KR" altLang="en-US" sz="1600" dirty="0"/>
              <a:t>고</a:t>
            </a:r>
            <a:r>
              <a:rPr lang="en-US" altLang="ko-KR" sz="1600" dirty="0"/>
              <a:t> </a:t>
            </a:r>
            <a:r>
              <a:rPr lang="ko-KR" altLang="en-US" sz="1600" dirty="0"/>
              <a:t>또는 저 클릭</a:t>
            </a:r>
            <a:r>
              <a:rPr lang="en-US" altLang="ko-KR" sz="1600" dirty="0"/>
              <a:t>(</a:t>
            </a:r>
            <a:r>
              <a:rPr lang="ko-KR" altLang="en-US" sz="1600" dirty="0"/>
              <a:t>품질 차이 없음</a:t>
            </a:r>
            <a:r>
              <a:rPr lang="en-US" altLang="ko-KR" sz="1600" dirty="0"/>
              <a:t>)</a:t>
            </a:r>
            <a:endParaRPr lang="ko-KR" altLang="en-US" sz="1600" dirty="0"/>
          </a:p>
        </p:txBody>
      </p:sp>
      <p:sp>
        <p:nvSpPr>
          <p:cNvPr id="26" name="화살표: 아래쪽 22">
            <a:extLst>
              <a:ext uri="{FF2B5EF4-FFF2-40B4-BE49-F238E27FC236}">
                <a16:creationId xmlns:a16="http://schemas.microsoft.com/office/drawing/2014/main" xmlns="" id="{57B472E6-85B6-4829-8D7D-775F33EAFC07}"/>
              </a:ext>
            </a:extLst>
          </p:cNvPr>
          <p:cNvSpPr/>
          <p:nvPr/>
        </p:nvSpPr>
        <p:spPr>
          <a:xfrm rot="16200000">
            <a:off x="4921391" y="3547879"/>
            <a:ext cx="662109" cy="430309"/>
          </a:xfrm>
          <a:prstGeom prst="downArrow">
            <a:avLst/>
          </a:prstGeom>
          <a:gradFill>
            <a:gsLst>
              <a:gs pos="0">
                <a:srgbClr val="D4EAF6">
                  <a:alpha val="89998"/>
                </a:srgbClr>
              </a:gs>
              <a:gs pos="83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오각형 26"/>
          <p:cNvSpPr/>
          <p:nvPr/>
        </p:nvSpPr>
        <p:spPr>
          <a:xfrm>
            <a:off x="327827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홈페이지 접속</a:t>
            </a:r>
          </a:p>
        </p:txBody>
      </p:sp>
      <p:sp>
        <p:nvSpPr>
          <p:cNvPr id="28" name="오각형 27"/>
          <p:cNvSpPr/>
          <p:nvPr/>
        </p:nvSpPr>
        <p:spPr>
          <a:xfrm>
            <a:off x="2208446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로그인</a:t>
            </a:r>
          </a:p>
        </p:txBody>
      </p:sp>
      <p:sp>
        <p:nvSpPr>
          <p:cNvPr id="29" name="오각형 28"/>
          <p:cNvSpPr/>
          <p:nvPr/>
        </p:nvSpPr>
        <p:spPr>
          <a:xfrm>
            <a:off x="4089065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My page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0" name="오각형 29"/>
          <p:cNvSpPr/>
          <p:nvPr/>
        </p:nvSpPr>
        <p:spPr>
          <a:xfrm>
            <a:off x="5969684" y="609999"/>
            <a:ext cx="1800000" cy="540000"/>
          </a:xfrm>
          <a:prstGeom prst="homePlat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/>
              <a:t>강의 수강</a:t>
            </a:r>
            <a:endParaRPr lang="ko-KR" altLang="en-US" b="1" dirty="0"/>
          </a:p>
        </p:txBody>
      </p:sp>
      <p:sp>
        <p:nvSpPr>
          <p:cNvPr id="32" name="오각형 31"/>
          <p:cNvSpPr/>
          <p:nvPr/>
        </p:nvSpPr>
        <p:spPr>
          <a:xfrm>
            <a:off x="7850302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Q&amp;A </a:t>
            </a:r>
            <a:r>
              <a:rPr lang="ko-KR" altLang="en-US" b="1" dirty="0" smtClean="0">
                <a:solidFill>
                  <a:schemeClr val="tx1"/>
                </a:solidFill>
              </a:rPr>
              <a:t>및 기타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E17A48F5-27A9-40D2-90BC-03408F66B141}"/>
              </a:ext>
            </a:extLst>
          </p:cNvPr>
          <p:cNvSpPr txBox="1"/>
          <p:nvPr/>
        </p:nvSpPr>
        <p:spPr>
          <a:xfrm>
            <a:off x="355107" y="1394409"/>
            <a:ext cx="9241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ctr">
              <a:defRPr b="1">
                <a:latin typeface="+mn-ea"/>
              </a:defRPr>
            </a:lvl1pPr>
          </a:lstStyle>
          <a:p>
            <a:r>
              <a:rPr lang="ko-KR" altLang="en-US" dirty="0" smtClean="0"/>
              <a:t>수강중인 강좌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→ 학습목차 →</a:t>
            </a:r>
            <a:r>
              <a:rPr lang="ko-KR" altLang="en-US" dirty="0" smtClean="0"/>
              <a:t>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고</a:t>
            </a:r>
            <a:r>
              <a:rPr lang="en-US" altLang="ko-KR" dirty="0" smtClean="0"/>
              <a:t>‘ </a:t>
            </a:r>
            <a:r>
              <a:rPr lang="ko-KR" altLang="en-US" dirty="0" smtClean="0"/>
              <a:t>또는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저</a:t>
            </a:r>
            <a:r>
              <a:rPr lang="en-US" altLang="ko-KR" dirty="0" smtClean="0"/>
              <a:t>‘ </a:t>
            </a:r>
            <a:r>
              <a:rPr lang="ko-KR" altLang="en-US" dirty="0" smtClean="0"/>
              <a:t>클릭 </a:t>
            </a:r>
            <a:r>
              <a:rPr lang="en-US" altLang="ko-KR" dirty="0" smtClean="0"/>
              <a:t>(</a:t>
            </a:r>
            <a:r>
              <a:rPr lang="ko-KR" altLang="en-US" dirty="0" smtClean="0"/>
              <a:t>품질 차이 없음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1692096" y="5908008"/>
            <a:ext cx="6495428" cy="576064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+mn-ea"/>
              </a:rPr>
              <a:t>동일한 방법으로 모든 과목을 수강하시면 됩니다</a:t>
            </a:r>
            <a:r>
              <a:rPr lang="en-US" altLang="ko-KR" b="1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219429" y="1763323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 smtClean="0">
                <a:latin typeface="+mn-ea"/>
              </a:rPr>
              <a:t>&lt;</a:t>
            </a:r>
            <a:r>
              <a:rPr lang="ko-KR" altLang="en-US" sz="1600" b="1" dirty="0" smtClean="0">
                <a:latin typeface="+mn-ea"/>
              </a:rPr>
              <a:t>수강 화면</a:t>
            </a:r>
            <a:r>
              <a:rPr lang="en-US" altLang="ko-KR" sz="1600" b="1" dirty="0" smtClean="0">
                <a:latin typeface="+mn-ea"/>
              </a:rPr>
              <a:t>&gt;</a:t>
            </a:r>
            <a:endParaRPr lang="ko-KR" altLang="en-US" sz="1600" b="1" dirty="0">
              <a:latin typeface="+mn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34275" y="5008984"/>
            <a:ext cx="3873103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+mn-ea"/>
              </a:rPr>
              <a:t>재생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정지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err="1" smtClean="0">
                <a:latin typeface="+mn-ea"/>
              </a:rPr>
              <a:t>북마크</a:t>
            </a:r>
            <a:r>
              <a:rPr lang="en-US" altLang="ko-KR" sz="1600" b="1" dirty="0">
                <a:latin typeface="+mn-ea"/>
              </a:rPr>
              <a:t> </a:t>
            </a:r>
            <a:r>
              <a:rPr lang="ko-KR" altLang="en-US" sz="1600" b="1" dirty="0" smtClean="0">
                <a:latin typeface="+mn-ea"/>
              </a:rPr>
              <a:t>기능</a:t>
            </a:r>
            <a:endParaRPr lang="en-US" altLang="ko-KR" sz="1600" b="1" dirty="0" smtClean="0">
              <a:latin typeface="+mn-ea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600" b="1" dirty="0" smtClean="0">
                <a:latin typeface="+mn-ea"/>
              </a:rPr>
              <a:t>재생 속도 조절 </a:t>
            </a:r>
            <a:r>
              <a:rPr lang="en-US" altLang="ko-KR" sz="1600" b="1" dirty="0" smtClean="0">
                <a:latin typeface="+mn-ea"/>
              </a:rPr>
              <a:t>: 0.6~2.0 </a:t>
            </a:r>
            <a:r>
              <a:rPr lang="ko-KR" altLang="en-US" sz="1600" b="1" dirty="0" smtClean="0">
                <a:latin typeface="+mn-ea"/>
              </a:rPr>
              <a:t>배속</a:t>
            </a:r>
            <a:endParaRPr lang="ko-KR" altLang="en-US" sz="1600" b="1" dirty="0">
              <a:latin typeface="+mn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9879" y="2225695"/>
            <a:ext cx="3571593" cy="2611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66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08C45D43-854B-4A94-984B-F44AED5836A6}"/>
              </a:ext>
            </a:extLst>
          </p:cNvPr>
          <p:cNvSpPr txBox="1">
            <a:spLocks/>
          </p:cNvSpPr>
          <p:nvPr/>
        </p:nvSpPr>
        <p:spPr>
          <a:xfrm>
            <a:off x="128464" y="60652"/>
            <a:ext cx="8915400" cy="274154"/>
          </a:xfrm>
          <a:prstGeom prst="rect">
            <a:avLst/>
          </a:prstGeom>
        </p:spPr>
        <p:txBody>
          <a:bodyPr/>
          <a:lstStyle>
            <a:lvl1pPr algn="l" defTabSz="914400" rtl="0" eaLnBrk="1" latinLnBrk="1" hangingPunct="1">
              <a:spcBef>
                <a:spcPct val="0"/>
              </a:spcBef>
              <a:buNone/>
              <a:defRPr sz="1600" b="0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j-cs"/>
              </a:defRPr>
            </a:lvl1pPr>
          </a:lstStyle>
          <a:p>
            <a:r>
              <a:rPr lang="en-US" altLang="ko-KR" dirty="0"/>
              <a:t>2. </a:t>
            </a:r>
            <a:r>
              <a:rPr lang="ko-KR" altLang="en-US" dirty="0"/>
              <a:t>교육 홈페이지 강의 매뉴얼 </a:t>
            </a:r>
            <a:r>
              <a:rPr lang="en-US" altLang="ko-KR" dirty="0"/>
              <a:t>– 6) </a:t>
            </a:r>
            <a:r>
              <a:rPr lang="ko-KR" altLang="en-US" dirty="0"/>
              <a:t>기타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2D0A5B67-928D-4AB1-B090-658074627381}"/>
              </a:ext>
            </a:extLst>
          </p:cNvPr>
          <p:cNvSpPr txBox="1"/>
          <p:nvPr/>
        </p:nvSpPr>
        <p:spPr>
          <a:xfrm>
            <a:off x="345136" y="2348327"/>
            <a:ext cx="9217024" cy="378565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50000"/>
              </a:lnSpc>
              <a:buFontTx/>
              <a:buChar char="-"/>
            </a:pPr>
            <a:r>
              <a:rPr lang="ko-KR" altLang="en-US" sz="1600" b="1" dirty="0" smtClean="0">
                <a:latin typeface="+mn-ea"/>
              </a:rPr>
              <a:t>핸드폰으로도 </a:t>
            </a:r>
            <a:r>
              <a:rPr lang="ko-KR" altLang="en-US" sz="1600" b="1" dirty="0">
                <a:latin typeface="+mn-ea"/>
              </a:rPr>
              <a:t>수강이 </a:t>
            </a:r>
            <a:r>
              <a:rPr lang="ko-KR" altLang="en-US" sz="1600" b="1" dirty="0" smtClean="0">
                <a:latin typeface="+mn-ea"/>
              </a:rPr>
              <a:t>가능합니다</a:t>
            </a:r>
            <a:r>
              <a:rPr lang="en-US" altLang="ko-KR" sz="1600" b="1" dirty="0" smtClean="0">
                <a:latin typeface="+mn-ea"/>
              </a:rPr>
              <a:t>. (</a:t>
            </a:r>
            <a:r>
              <a:rPr lang="ko-KR" altLang="en-US" sz="1600" b="1" dirty="0" smtClean="0">
                <a:latin typeface="+mn-ea"/>
              </a:rPr>
              <a:t>화면구성 및 사이트 주소 동일</a:t>
            </a:r>
            <a:r>
              <a:rPr lang="en-US" altLang="ko-KR" sz="1600" b="1" dirty="0" smtClean="0">
                <a:latin typeface="+mn-ea"/>
              </a:rPr>
              <a:t>)</a:t>
            </a:r>
          </a:p>
          <a:p>
            <a:pPr marL="171450" indent="-171450">
              <a:lnSpc>
                <a:spcPct val="250000"/>
              </a:lnSpc>
              <a:buFontTx/>
              <a:buChar char="-"/>
            </a:pPr>
            <a:r>
              <a:rPr lang="ko-KR" altLang="en-US" sz="1600" b="1" dirty="0" smtClean="0">
                <a:latin typeface="+mn-ea"/>
              </a:rPr>
              <a:t>모든 강의를 들으셔도 </a:t>
            </a:r>
            <a:r>
              <a:rPr lang="en-US" altLang="ko-KR" sz="1600" b="1" dirty="0" smtClean="0">
                <a:latin typeface="+mn-ea"/>
              </a:rPr>
              <a:t>‘</a:t>
            </a:r>
            <a:r>
              <a:rPr lang="ko-KR" altLang="en-US" sz="1600" b="1" dirty="0" err="1" smtClean="0">
                <a:latin typeface="+mn-ea"/>
              </a:rPr>
              <a:t>미수료</a:t>
            </a:r>
            <a:r>
              <a:rPr lang="en-US" altLang="ko-KR" sz="1600" b="1" dirty="0" smtClean="0">
                <a:latin typeface="+mn-ea"/>
              </a:rPr>
              <a:t>’</a:t>
            </a:r>
            <a:r>
              <a:rPr lang="ko-KR" altLang="en-US" sz="1600" b="1" dirty="0" smtClean="0">
                <a:latin typeface="+mn-ea"/>
              </a:rPr>
              <a:t>로 나올 수 있습니다</a:t>
            </a:r>
            <a:r>
              <a:rPr lang="en-US" altLang="ko-KR" sz="1600" b="1" dirty="0" smtClean="0">
                <a:latin typeface="+mn-ea"/>
              </a:rPr>
              <a:t>. (</a:t>
            </a:r>
            <a:r>
              <a:rPr lang="ko-KR" altLang="en-US" sz="1600" b="1" dirty="0" smtClean="0">
                <a:latin typeface="+mn-ea"/>
              </a:rPr>
              <a:t>시스템 상으로 수강여부 확인 가능</a:t>
            </a:r>
            <a:r>
              <a:rPr lang="en-US" altLang="ko-KR" sz="1600" b="1" dirty="0" smtClean="0">
                <a:latin typeface="+mn-ea"/>
              </a:rPr>
              <a:t>)</a:t>
            </a:r>
          </a:p>
          <a:p>
            <a:pPr marL="171450" indent="-171450">
              <a:lnSpc>
                <a:spcPct val="250000"/>
              </a:lnSpc>
              <a:buFontTx/>
              <a:buChar char="-"/>
            </a:pPr>
            <a:r>
              <a:rPr lang="ko-KR" altLang="en-US" sz="1600" b="1" dirty="0" smtClean="0">
                <a:latin typeface="+mn-ea"/>
              </a:rPr>
              <a:t>역량교육이 기법 실습 위주로 진행되므로 역량교육 이전에 들으시는 것을 </a:t>
            </a:r>
            <a:r>
              <a:rPr lang="ko-KR" altLang="en-US" sz="1600" b="1" dirty="0" err="1" smtClean="0">
                <a:latin typeface="+mn-ea"/>
              </a:rPr>
              <a:t>추천드립니다</a:t>
            </a:r>
            <a:r>
              <a:rPr lang="en-US" altLang="ko-KR" sz="1600" b="1" dirty="0" smtClean="0">
                <a:latin typeface="+mn-ea"/>
              </a:rPr>
              <a:t>.</a:t>
            </a:r>
            <a:endParaRPr lang="en-US" altLang="ko-KR" sz="1600" b="1" dirty="0">
              <a:latin typeface="+mn-ea"/>
            </a:endParaRPr>
          </a:p>
          <a:p>
            <a:pPr marL="171450" indent="-171450">
              <a:lnSpc>
                <a:spcPct val="250000"/>
              </a:lnSpc>
              <a:buFontTx/>
              <a:buChar char="-"/>
            </a:pPr>
            <a:r>
              <a:rPr lang="ko-KR" altLang="en-US" sz="1600" b="1" dirty="0" smtClean="0"/>
              <a:t>기술적인 </a:t>
            </a:r>
            <a:r>
              <a:rPr lang="ko-KR" altLang="en-US" sz="1600" b="1" dirty="0"/>
              <a:t>문의사항은 홈페이지에 나와 있는 전화번호 또는 </a:t>
            </a:r>
            <a:r>
              <a:rPr lang="ko-KR" altLang="en-US" sz="1600" b="1" dirty="0" err="1"/>
              <a:t>이메일로</a:t>
            </a:r>
            <a:r>
              <a:rPr lang="ko-KR" altLang="en-US" sz="1600" b="1" dirty="0"/>
              <a:t> 문의 주십시오</a:t>
            </a:r>
            <a:r>
              <a:rPr lang="en-US" altLang="ko-KR" sz="1600" b="1" dirty="0"/>
              <a:t>.</a:t>
            </a:r>
          </a:p>
          <a:p>
            <a:pPr marL="171450" indent="-171450">
              <a:lnSpc>
                <a:spcPct val="250000"/>
              </a:lnSpc>
              <a:buFontTx/>
              <a:buChar char="-"/>
            </a:pPr>
            <a:r>
              <a:rPr lang="ko-KR" altLang="en-US" sz="1600" b="1" dirty="0"/>
              <a:t>기타 문의는 담당자 이서윤 </a:t>
            </a:r>
            <a:r>
              <a:rPr lang="en-US" altLang="ko-KR" sz="1600" b="1" dirty="0"/>
              <a:t>(010-8690-9517 </a:t>
            </a:r>
            <a:r>
              <a:rPr lang="ko-KR" altLang="en-US" sz="1600" b="1" dirty="0"/>
              <a:t>혹은 </a:t>
            </a:r>
            <a:r>
              <a:rPr lang="en-US" altLang="ko-KR" sz="1600" b="1" dirty="0"/>
              <a:t>lee.seoyun@e-hcm.co.kr) </a:t>
            </a:r>
            <a:r>
              <a:rPr lang="ko-KR" altLang="en-US" sz="1600" b="1" dirty="0"/>
              <a:t>로 문의 주십시오</a:t>
            </a:r>
            <a:r>
              <a:rPr lang="en-US" altLang="ko-KR" sz="1600" b="1" dirty="0"/>
              <a:t>.</a:t>
            </a:r>
          </a:p>
          <a:p>
            <a:pPr marL="171450" indent="-171450">
              <a:lnSpc>
                <a:spcPct val="250000"/>
              </a:lnSpc>
              <a:buFontTx/>
              <a:buChar char="-"/>
            </a:pPr>
            <a:r>
              <a:rPr lang="ko-KR" altLang="en-US" sz="1600" b="1" dirty="0"/>
              <a:t>교재는 동영상 사이트에 별도로 </a:t>
            </a:r>
            <a:r>
              <a:rPr lang="ko-KR" altLang="en-US" sz="1600" b="1" dirty="0" err="1"/>
              <a:t>업로드하지</a:t>
            </a:r>
            <a:r>
              <a:rPr lang="ko-KR" altLang="en-US" sz="1600" b="1" dirty="0"/>
              <a:t> 않습니다</a:t>
            </a:r>
            <a:r>
              <a:rPr lang="en-US" altLang="ko-KR" sz="1600" b="1" dirty="0"/>
              <a:t>.</a:t>
            </a:r>
            <a:endParaRPr lang="ko-KR" altLang="en-US" sz="1600" b="1" dirty="0"/>
          </a:p>
        </p:txBody>
      </p:sp>
      <p:sp>
        <p:nvSpPr>
          <p:cNvPr id="21" name="오각형 20"/>
          <p:cNvSpPr/>
          <p:nvPr/>
        </p:nvSpPr>
        <p:spPr>
          <a:xfrm>
            <a:off x="327827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홈페이지 접속</a:t>
            </a:r>
          </a:p>
        </p:txBody>
      </p:sp>
      <p:sp>
        <p:nvSpPr>
          <p:cNvPr id="25" name="오각형 24"/>
          <p:cNvSpPr/>
          <p:nvPr/>
        </p:nvSpPr>
        <p:spPr>
          <a:xfrm>
            <a:off x="2208446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</a:rPr>
              <a:t>로그인</a:t>
            </a:r>
          </a:p>
        </p:txBody>
      </p:sp>
      <p:sp>
        <p:nvSpPr>
          <p:cNvPr id="26" name="오각형 25"/>
          <p:cNvSpPr/>
          <p:nvPr/>
        </p:nvSpPr>
        <p:spPr>
          <a:xfrm>
            <a:off x="4089065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My page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7" name="오각형 26"/>
          <p:cNvSpPr/>
          <p:nvPr/>
        </p:nvSpPr>
        <p:spPr>
          <a:xfrm>
            <a:off x="5969684" y="609999"/>
            <a:ext cx="1800000" cy="540000"/>
          </a:xfrm>
          <a:prstGeom prst="homePlate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>
                <a:solidFill>
                  <a:schemeClr val="tx1"/>
                </a:solidFill>
              </a:rPr>
              <a:t>강의 수강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8" name="오각형 27"/>
          <p:cNvSpPr/>
          <p:nvPr/>
        </p:nvSpPr>
        <p:spPr>
          <a:xfrm>
            <a:off x="7850302" y="609999"/>
            <a:ext cx="1800000" cy="540000"/>
          </a:xfrm>
          <a:prstGeom prst="homePlat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/>
              <a:t>Q&amp;A </a:t>
            </a:r>
            <a:r>
              <a:rPr lang="ko-KR" altLang="en-US" b="1" dirty="0"/>
              <a:t>및 기타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91623" y="1672449"/>
            <a:ext cx="231666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200" b="1" dirty="0" smtClean="0">
                <a:latin typeface="+mn-ea"/>
              </a:rPr>
              <a:t>&lt;</a:t>
            </a:r>
            <a:r>
              <a:rPr lang="ko-KR" altLang="en-US" sz="2200" b="1" dirty="0" smtClean="0">
                <a:latin typeface="+mn-ea"/>
              </a:rPr>
              <a:t>기  타  안  내</a:t>
            </a:r>
            <a:r>
              <a:rPr lang="en-US" altLang="ko-KR" sz="2200" b="1" dirty="0" smtClean="0">
                <a:latin typeface="+mn-ea"/>
              </a:rPr>
              <a:t>&gt;</a:t>
            </a:r>
            <a:endParaRPr lang="ko-KR" altLang="en-US" sz="2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2630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0F3039B6-C6CC-4734-8688-E6477B668C0E}"/>
              </a:ext>
            </a:extLst>
          </p:cNvPr>
          <p:cNvSpPr/>
          <p:nvPr/>
        </p:nvSpPr>
        <p:spPr>
          <a:xfrm>
            <a:off x="1713185" y="2205038"/>
            <a:ext cx="6480175" cy="2016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5400" b="1" i="1" dirty="0">
                <a:solidFill>
                  <a:schemeClr val="tx1"/>
                </a:solidFill>
              </a:rPr>
              <a:t>End</a:t>
            </a:r>
            <a:r>
              <a:rPr lang="ko-KR" altLang="en-US" sz="5400" b="1" i="1" dirty="0">
                <a:solidFill>
                  <a:schemeClr val="tx1"/>
                </a:solidFill>
              </a:rPr>
              <a:t> </a:t>
            </a:r>
            <a:r>
              <a:rPr lang="en-US" altLang="ko-KR" sz="5400" b="1" i="1" dirty="0">
                <a:solidFill>
                  <a:schemeClr val="tx1"/>
                </a:solidFill>
              </a:rPr>
              <a:t>of</a:t>
            </a:r>
            <a:r>
              <a:rPr lang="ko-KR" altLang="en-US" sz="5400" b="1" i="1" dirty="0">
                <a:solidFill>
                  <a:schemeClr val="tx1"/>
                </a:solidFill>
              </a:rPr>
              <a:t> </a:t>
            </a:r>
            <a:r>
              <a:rPr lang="en-US" altLang="ko-KR" sz="5400" b="1" i="1" dirty="0">
                <a:solidFill>
                  <a:schemeClr val="tx1"/>
                </a:solidFill>
              </a:rPr>
              <a:t>Document</a:t>
            </a:r>
            <a:endParaRPr lang="ko-KR" altLang="en-US" sz="54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8805514"/>
      </p:ext>
    </p:extLst>
  </p:cSld>
  <p:clrMapOvr>
    <a:masterClrMapping/>
  </p:clrMapOvr>
</p:sld>
</file>

<file path=ppt/theme/theme1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15249</TotalTime>
  <Words>409</Words>
  <Application>Microsoft Office PowerPoint</Application>
  <PresentationFormat>A4 용지(210x297mm)</PresentationFormat>
  <Paragraphs>81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21" baseType="lpstr">
      <vt:lpstr>HY헤드라인M</vt:lpstr>
      <vt:lpstr>가는각진제목체</vt:lpstr>
      <vt:lpstr>돋움</vt:lpstr>
      <vt:lpstr>돋음</vt:lpstr>
      <vt:lpstr>맑은 고딕</vt:lpstr>
      <vt:lpstr>산돌고딕 M</vt:lpstr>
      <vt:lpstr>-웹윤고딕120</vt:lpstr>
      <vt:lpstr>Arial</vt:lpstr>
      <vt:lpstr>Arial Black</vt:lpstr>
      <vt:lpstr>Tahoma</vt:lpstr>
      <vt:lpstr>Wingdings</vt:lpstr>
      <vt:lpstr>1_디자인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YONGYUN KIM</dc:creator>
  <cp:lastModifiedBy>HCM-이서윤</cp:lastModifiedBy>
  <cp:revision>1125</cp:revision>
  <cp:lastPrinted>2017-04-27T07:22:42Z</cp:lastPrinted>
  <dcterms:created xsi:type="dcterms:W3CDTF">2016-06-20T08:36:32Z</dcterms:created>
  <dcterms:modified xsi:type="dcterms:W3CDTF">2021-04-16T08:45:07Z</dcterms:modified>
</cp:coreProperties>
</file>